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97" r:id="rId4"/>
    <p:sldId id="298" r:id="rId5"/>
    <p:sldId id="294" r:id="rId6"/>
    <p:sldId id="283" r:id="rId7"/>
    <p:sldId id="264" r:id="rId8"/>
    <p:sldId id="265" r:id="rId9"/>
    <p:sldId id="258" r:id="rId10"/>
    <p:sldId id="259" r:id="rId11"/>
    <p:sldId id="260" r:id="rId12"/>
    <p:sldId id="261" r:id="rId13"/>
    <p:sldId id="284" r:id="rId14"/>
    <p:sldId id="270" r:id="rId15"/>
    <p:sldId id="268" r:id="rId16"/>
    <p:sldId id="266" r:id="rId17"/>
    <p:sldId id="269" r:id="rId18"/>
    <p:sldId id="286" r:id="rId19"/>
    <p:sldId id="273" r:id="rId20"/>
    <p:sldId id="280" r:id="rId21"/>
    <p:sldId id="285" r:id="rId22"/>
    <p:sldId id="262" r:id="rId23"/>
    <p:sldId id="267" r:id="rId24"/>
    <p:sldId id="263" r:id="rId25"/>
    <p:sldId id="271" r:id="rId26"/>
    <p:sldId id="290" r:id="rId27"/>
    <p:sldId id="272" r:id="rId28"/>
    <p:sldId id="275" r:id="rId29"/>
    <p:sldId id="276" r:id="rId30"/>
    <p:sldId id="279" r:id="rId31"/>
    <p:sldId id="281" r:id="rId32"/>
    <p:sldId id="301" r:id="rId33"/>
    <p:sldId id="287" r:id="rId34"/>
    <p:sldId id="299" r:id="rId35"/>
    <p:sldId id="296" r:id="rId36"/>
    <p:sldId id="295" r:id="rId37"/>
    <p:sldId id="274" r:id="rId38"/>
    <p:sldId id="291" r:id="rId39"/>
    <p:sldId id="292" r:id="rId40"/>
    <p:sldId id="300" r:id="rId41"/>
    <p:sldId id="293" r:id="rId42"/>
    <p:sldId id="282" r:id="rId43"/>
    <p:sldId id="288" r:id="rId44"/>
    <p:sldId id="28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“Design materials to solve complex problems and understand complex systems which comprise life itself”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44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30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7.png"/><Relationship Id="rId7" Type="http://schemas.openxmlformats.org/officeDocument/2006/relationships/image" Target="../media/image17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13" Type="http://schemas.openxmlformats.org/officeDocument/2006/relationships/image" Target="../media/image94.png"/><Relationship Id="rId3" Type="http://schemas.openxmlformats.org/officeDocument/2006/relationships/slide" Target="slide32.xml"/><Relationship Id="rId7" Type="http://schemas.openxmlformats.org/officeDocument/2006/relationships/slide" Target="slide38.xml"/><Relationship Id="rId12" Type="http://schemas.openxmlformats.org/officeDocument/2006/relationships/slide" Target="slide42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.xml"/><Relationship Id="rId11" Type="http://schemas.openxmlformats.org/officeDocument/2006/relationships/slide" Target="slide44.xml"/><Relationship Id="rId5" Type="http://schemas.openxmlformats.org/officeDocument/2006/relationships/slide" Target="slide35.xml"/><Relationship Id="rId10" Type="http://schemas.openxmlformats.org/officeDocument/2006/relationships/slide" Target="slide43.xml"/><Relationship Id="rId4" Type="http://schemas.openxmlformats.org/officeDocument/2006/relationships/slide" Target="slide33.xml"/><Relationship Id="rId9" Type="http://schemas.openxmlformats.org/officeDocument/2006/relationships/slide" Target="slide4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.png"/><Relationship Id="rId9" Type="http://schemas.openxmlformats.org/officeDocument/2006/relationships/image" Target="../media/image10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8.png"/><Relationship Id="rId7" Type="http://schemas.openxmlformats.org/officeDocument/2006/relationships/image" Target="../media/image4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05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7" Type="http://schemas.openxmlformats.org/officeDocument/2006/relationships/image" Target="../media/image10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06.png"/><Relationship Id="rId10" Type="http://schemas.openxmlformats.org/officeDocument/2006/relationships/image" Target="../media/image47.png"/><Relationship Id="rId4" Type="http://schemas.openxmlformats.org/officeDocument/2006/relationships/image" Target="../media/image260.png"/><Relationship Id="rId9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9.png"/><Relationship Id="rId7" Type="http://schemas.openxmlformats.org/officeDocument/2006/relationships/image" Target="../media/image112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21426" cy="800128"/>
          </a:xfrm>
        </p:spPr>
        <p:txBody>
          <a:bodyPr>
            <a:noAutofit/>
          </a:bodyPr>
          <a:lstStyle/>
          <a:p>
            <a:r>
              <a:rPr lang="en-US" sz="3600" dirty="0"/>
              <a:t>Model and Theory Development—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520487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19377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914"/>
          <a:stretch/>
        </p:blipFill>
        <p:spPr>
          <a:xfrm>
            <a:off x="9167481" y="5335005"/>
            <a:ext cx="2186319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548" y="4620111"/>
            <a:ext cx="3131692" cy="6756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784" y="6125267"/>
            <a:ext cx="4645118" cy="550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05E444B-3D6E-5516-7776-EDC57E07D282}"/>
              </a:ext>
            </a:extLst>
          </p:cNvPr>
          <p:cNvGrpSpPr/>
          <p:nvPr/>
        </p:nvGrpSpPr>
        <p:grpSpPr>
          <a:xfrm>
            <a:off x="9298188" y="1894598"/>
            <a:ext cx="2893812" cy="2588529"/>
            <a:chOff x="9298188" y="1555698"/>
            <a:chExt cx="2893812" cy="25885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1555698"/>
              <a:ext cx="0" cy="2588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4144227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5" y="3684393"/>
              <a:ext cx="2656370" cy="3027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D0ECF31-3A80-ED1D-961D-4DE049481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5055" y="2296417"/>
              <a:ext cx="2656370" cy="55698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D1448B5-7B8F-B00C-43E7-AD639EEE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16443" y="2957744"/>
              <a:ext cx="1684564" cy="62669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467E8AD-C3B3-B4EA-D3CF-9752915DC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65055" y="1555698"/>
              <a:ext cx="1974907" cy="654838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CBD1FB8-1A6D-8807-9F74-F4DAC40932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66454" y="5408221"/>
            <a:ext cx="2764976" cy="59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671541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Free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15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26368" y="5262282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34646" y="547366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611" y="5352236"/>
            <a:ext cx="1047448" cy="60839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4CC4C4E-B4C2-41D8-4277-DD952BC5C27B}"/>
              </a:ext>
            </a:extLst>
          </p:cNvPr>
          <p:cNvGrpSpPr/>
          <p:nvPr/>
        </p:nvGrpSpPr>
        <p:grpSpPr>
          <a:xfrm>
            <a:off x="1704572" y="2736982"/>
            <a:ext cx="6488078" cy="1767035"/>
            <a:chOff x="1698598" y="2512393"/>
            <a:chExt cx="6488078" cy="176703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5DB6480-0DBF-2236-E01D-4B5BCB425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98598" y="2512393"/>
              <a:ext cx="3754111" cy="27594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D47553A-6E60-7CE3-B6F8-94445E230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18742" y="2929415"/>
              <a:ext cx="5467934" cy="57229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55EA4F7-0E59-A6F7-2AFD-D2586E49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18742" y="3647434"/>
              <a:ext cx="4730565" cy="6319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941295" y="5543764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5614082" y="5440098"/>
            <a:ext cx="3409230" cy="981421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D9334F9-8AB1-0DE7-1F12-DFE334ECD1C4}"/>
              </a:ext>
            </a:extLst>
          </p:cNvPr>
          <p:cNvSpPr txBox="1"/>
          <p:nvPr/>
        </p:nvSpPr>
        <p:spPr>
          <a:xfrm>
            <a:off x="654424" y="1180452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b="15640"/>
          <a:stretch/>
        </p:blipFill>
        <p:spPr>
          <a:xfrm>
            <a:off x="769048" y="2650155"/>
            <a:ext cx="5057086" cy="4693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652" y="3407881"/>
            <a:ext cx="1627162" cy="32727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47BD7DB-CF78-286E-12EE-CB045467ED2E}"/>
              </a:ext>
            </a:extLst>
          </p:cNvPr>
          <p:cNvSpPr txBox="1"/>
          <p:nvPr/>
        </p:nvSpPr>
        <p:spPr>
          <a:xfrm>
            <a:off x="8884022" y="4362480"/>
            <a:ext cx="326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(Poisson Boltzmann Equation)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F4E182-80AC-7F12-19FD-EB2096AD5E11}"/>
              </a:ext>
            </a:extLst>
          </p:cNvPr>
          <p:cNvSpPr txBox="1"/>
          <p:nvPr/>
        </p:nvSpPr>
        <p:spPr>
          <a:xfrm>
            <a:off x="8928847" y="5569570"/>
            <a:ext cx="326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(Modified Diffusion Equation)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295" y="1764493"/>
            <a:ext cx="3036345" cy="62478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9323" y="1764493"/>
            <a:ext cx="3710077" cy="62035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9323" y="2617084"/>
            <a:ext cx="1542210" cy="25282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2103DD7-EA9F-868E-48EC-40956E8DC4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5062" y="4371524"/>
            <a:ext cx="4083801" cy="559425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26232E69-E319-6584-8EF7-8642231C633B}"/>
              </a:ext>
            </a:extLst>
          </p:cNvPr>
          <p:cNvGrpSpPr/>
          <p:nvPr/>
        </p:nvGrpSpPr>
        <p:grpSpPr>
          <a:xfrm>
            <a:off x="5614082" y="4114505"/>
            <a:ext cx="1596861" cy="1116831"/>
            <a:chOff x="5614082" y="4114505"/>
            <a:chExt cx="1596861" cy="111683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54410FF-7CA2-04BC-1B32-C4EF19621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68DFBFE-3395-6497-2D83-DCEB88C23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612081"/>
            <a:ext cx="621710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(Solubility vs. Internal Charge)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DE34-248E-746F-FF6B-E5289CD4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6981677" y="2915479"/>
            <a:ext cx="3257845" cy="1876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54C619-013B-C93B-E4B5-ACABA4754845}"/>
              </a:ext>
            </a:extLst>
          </p:cNvPr>
          <p:cNvSpPr/>
          <p:nvPr/>
        </p:nvSpPr>
        <p:spPr>
          <a:xfrm>
            <a:off x="2105183" y="3412236"/>
            <a:ext cx="3476305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8890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81F566-1E0D-492C-04E1-168520126282}"/>
              </a:ext>
            </a:extLst>
          </p:cNvPr>
          <p:cNvSpPr/>
          <p:nvPr/>
        </p:nvSpPr>
        <p:spPr>
          <a:xfrm>
            <a:off x="1947058" y="2524125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8D589C-390A-E7DC-0515-2D0ECB607A00}"/>
              </a:ext>
            </a:extLst>
          </p:cNvPr>
          <p:cNvSpPr/>
          <p:nvPr/>
        </p:nvSpPr>
        <p:spPr>
          <a:xfrm>
            <a:off x="4703106" y="3755028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C0FD5A-39B7-6D8D-C31E-E98B4712871D}"/>
              </a:ext>
            </a:extLst>
          </p:cNvPr>
          <p:cNvSpPr/>
          <p:nvPr/>
        </p:nvSpPr>
        <p:spPr>
          <a:xfrm>
            <a:off x="4276853" y="385351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01AECF-5E03-14E6-4C19-D0F1F852DEB4}"/>
              </a:ext>
            </a:extLst>
          </p:cNvPr>
          <p:cNvSpPr/>
          <p:nvPr/>
        </p:nvSpPr>
        <p:spPr>
          <a:xfrm>
            <a:off x="4074079" y="357909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BA4D79-5970-579F-0BD3-01A432411895}"/>
              </a:ext>
            </a:extLst>
          </p:cNvPr>
          <p:cNvSpPr/>
          <p:nvPr/>
        </p:nvSpPr>
        <p:spPr>
          <a:xfrm>
            <a:off x="3541022" y="357909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EB3EFC-7915-F712-39D9-1C19B375F5B8}"/>
              </a:ext>
            </a:extLst>
          </p:cNvPr>
          <p:cNvSpPr/>
          <p:nvPr/>
        </p:nvSpPr>
        <p:spPr>
          <a:xfrm>
            <a:off x="2846948" y="3401272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797FA31-5416-0738-258E-D98A869D4BF4}"/>
              </a:ext>
            </a:extLst>
          </p:cNvPr>
          <p:cNvSpPr/>
          <p:nvPr/>
        </p:nvSpPr>
        <p:spPr>
          <a:xfrm>
            <a:off x="2438478" y="355225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CA79E39-2A53-41A4-DC8E-B6FEE5EBAB57}"/>
              </a:ext>
            </a:extLst>
          </p:cNvPr>
          <p:cNvSpPr/>
          <p:nvPr/>
        </p:nvSpPr>
        <p:spPr>
          <a:xfrm>
            <a:off x="4726396" y="3450867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17F8511-11BC-2E59-E2EC-791E9F411A4C}"/>
              </a:ext>
            </a:extLst>
          </p:cNvPr>
          <p:cNvSpPr/>
          <p:nvPr/>
        </p:nvSpPr>
        <p:spPr>
          <a:xfrm>
            <a:off x="4326967" y="3331417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91BE060-8E3C-A306-D0B7-BECA5BBD540B}"/>
              </a:ext>
            </a:extLst>
          </p:cNvPr>
          <p:cNvSpPr/>
          <p:nvPr/>
        </p:nvSpPr>
        <p:spPr>
          <a:xfrm>
            <a:off x="5152109" y="3570619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DCA366D-5CB1-2DD1-90E3-F9BC84D7BC72}"/>
              </a:ext>
            </a:extLst>
          </p:cNvPr>
          <p:cNvSpPr/>
          <p:nvPr/>
        </p:nvSpPr>
        <p:spPr>
          <a:xfrm>
            <a:off x="5390629" y="3722692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329F08-1AFA-11BA-999D-E0E74245CD4B}"/>
              </a:ext>
            </a:extLst>
          </p:cNvPr>
          <p:cNvCxnSpPr/>
          <p:nvPr/>
        </p:nvCxnSpPr>
        <p:spPr>
          <a:xfrm>
            <a:off x="4362644" y="4438500"/>
            <a:ext cx="1234832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ADA97-0738-16A6-449F-BA5D3B4AB9A8}"/>
              </a:ext>
            </a:extLst>
          </p:cNvPr>
          <p:cNvSpPr txBox="1"/>
          <p:nvPr/>
        </p:nvSpPr>
        <p:spPr>
          <a:xfrm>
            <a:off x="4310050" y="4474272"/>
            <a:ext cx="114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Repulsive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51AA22-C3F0-F1E5-CFC5-D3589DD44B3D}"/>
              </a:ext>
            </a:extLst>
          </p:cNvPr>
          <p:cNvCxnSpPr>
            <a:cxnSpLocks/>
          </p:cNvCxnSpPr>
          <p:nvPr/>
        </p:nvCxnSpPr>
        <p:spPr>
          <a:xfrm flipH="1">
            <a:off x="2882625" y="4438500"/>
            <a:ext cx="117283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578A328-752C-AAC5-82E9-8AFED0ED6C20}"/>
              </a:ext>
            </a:extLst>
          </p:cNvPr>
          <p:cNvSpPr txBox="1"/>
          <p:nvPr/>
        </p:nvSpPr>
        <p:spPr>
          <a:xfrm>
            <a:off x="2932709" y="4485506"/>
            <a:ext cx="1156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Attractive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29B0205-2CAC-CF28-B49D-546B3EB008A1}"/>
              </a:ext>
            </a:extLst>
          </p:cNvPr>
          <p:cNvSpPr/>
          <p:nvPr/>
        </p:nvSpPr>
        <p:spPr>
          <a:xfrm>
            <a:off x="5143528" y="319389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CCE3F6A-A3AA-FF54-C6F4-35FFFB6A663C}"/>
              </a:ext>
            </a:extLst>
          </p:cNvPr>
          <p:cNvSpPr/>
          <p:nvPr/>
        </p:nvSpPr>
        <p:spPr>
          <a:xfrm>
            <a:off x="5796402" y="379606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E905647-74E6-88DB-848B-C733366089B3}"/>
              </a:ext>
            </a:extLst>
          </p:cNvPr>
          <p:cNvSpPr/>
          <p:nvPr/>
        </p:nvSpPr>
        <p:spPr>
          <a:xfrm>
            <a:off x="5575362" y="303980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8D92FE6-881F-888C-D874-74889E501A4E}"/>
              </a:ext>
            </a:extLst>
          </p:cNvPr>
          <p:cNvSpPr/>
          <p:nvPr/>
        </p:nvSpPr>
        <p:spPr>
          <a:xfrm>
            <a:off x="5301544" y="2777932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E4E2A2D-13C4-69E6-72E5-8C61AB84E84C}"/>
              </a:ext>
            </a:extLst>
          </p:cNvPr>
          <p:cNvSpPr/>
          <p:nvPr/>
        </p:nvSpPr>
        <p:spPr>
          <a:xfrm>
            <a:off x="5555068" y="4048465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73E644E-93B4-A287-CAD3-AC25400A2CE7}"/>
              </a:ext>
            </a:extLst>
          </p:cNvPr>
          <p:cNvSpPr/>
          <p:nvPr/>
        </p:nvSpPr>
        <p:spPr>
          <a:xfrm>
            <a:off x="4868257" y="2843830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0027CC-A273-272C-CEA8-2456BBE5FEB6}"/>
              </a:ext>
            </a:extLst>
          </p:cNvPr>
          <p:cNvSpPr/>
          <p:nvPr/>
        </p:nvSpPr>
        <p:spPr>
          <a:xfrm>
            <a:off x="4463234" y="3097637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E25173-20C9-63F4-3523-32E20FE856EF}"/>
              </a:ext>
            </a:extLst>
          </p:cNvPr>
          <p:cNvSpPr/>
          <p:nvPr/>
        </p:nvSpPr>
        <p:spPr>
          <a:xfrm>
            <a:off x="2556231" y="3262400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D3C9DD0-5EEE-DC68-07FD-31AA03E11383}"/>
              </a:ext>
            </a:extLst>
          </p:cNvPr>
          <p:cNvSpPr/>
          <p:nvPr/>
        </p:nvSpPr>
        <p:spPr>
          <a:xfrm>
            <a:off x="3807263" y="3897448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999ECCB-B115-F3E1-670E-549914329A53}"/>
              </a:ext>
            </a:extLst>
          </p:cNvPr>
          <p:cNvSpPr/>
          <p:nvPr/>
        </p:nvSpPr>
        <p:spPr>
          <a:xfrm>
            <a:off x="5031098" y="3960385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FED8E04-2AA4-4675-C3E8-0FA2A16C6D2B}"/>
              </a:ext>
            </a:extLst>
          </p:cNvPr>
          <p:cNvSpPr/>
          <p:nvPr/>
        </p:nvSpPr>
        <p:spPr>
          <a:xfrm>
            <a:off x="3387728" y="3158773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4800C4-285D-A296-5E25-3E641C59620F}"/>
              </a:ext>
            </a:extLst>
          </p:cNvPr>
          <p:cNvSpPr/>
          <p:nvPr/>
        </p:nvSpPr>
        <p:spPr>
          <a:xfrm>
            <a:off x="5786994" y="3362799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Thresh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230836" y="353193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</a:t>
            </a:r>
            <a:r>
              <a:rPr lang="en-US" sz="2400" b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Eqns</a:t>
            </a:r>
            <a:endParaRPr lang="en-US" sz="2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0.40, cont.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6" cy="3771475"/>
            <a:chOff x="3089273" y="2439544"/>
            <a:chExt cx="3816366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881440" y="3887004"/>
              <a:ext cx="3024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Only one yields correct endpoint distributions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3" y="1830680"/>
            <a:ext cx="621710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Model and Theory Development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1708030" y="5694137"/>
            <a:ext cx="2269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07830" y="1506237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7957750" y="2120824"/>
            <a:ext cx="2091002" cy="3260710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7788670" y="2020944"/>
            <a:ext cx="3565130" cy="338646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7953352" y="2118907"/>
            <a:ext cx="2082335" cy="3237621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B059C3E-A430-5D05-3E92-2B45178F1D1D}"/>
              </a:ext>
            </a:extLst>
          </p:cNvPr>
          <p:cNvGrpSpPr/>
          <p:nvPr/>
        </p:nvGrpSpPr>
        <p:grpSpPr>
          <a:xfrm>
            <a:off x="7793828" y="2018581"/>
            <a:ext cx="3565130" cy="3386469"/>
            <a:chOff x="8355374" y="1141477"/>
            <a:chExt cx="3232184" cy="3232184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DDC0898-A212-0FCF-C83A-68961B7F4306}"/>
                </a:ext>
              </a:extLst>
            </p:cNvPr>
            <p:cNvGrpSpPr/>
            <p:nvPr/>
          </p:nvGrpSpPr>
          <p:grpSpPr>
            <a:xfrm>
              <a:off x="8355374" y="1141477"/>
              <a:ext cx="3232184" cy="3232184"/>
              <a:chOff x="8356583" y="3612158"/>
              <a:chExt cx="3232184" cy="3232184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EA45F7C-D9F5-FE9A-E67F-36FFACCAA819}"/>
                  </a:ext>
                </a:extLst>
              </p:cNvPr>
              <p:cNvSpPr/>
              <p:nvPr/>
            </p:nvSpPr>
            <p:spPr>
              <a:xfrm>
                <a:off x="8356583" y="3612158"/>
                <a:ext cx="3232184" cy="323218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F96AC82C-9BE8-0EF0-FB9A-CAE7C53E627F}"/>
                  </a:ext>
                </a:extLst>
              </p:cNvPr>
              <p:cNvGrpSpPr/>
              <p:nvPr/>
            </p:nvGrpSpPr>
            <p:grpSpPr>
              <a:xfrm>
                <a:off x="8520325" y="3687511"/>
                <a:ext cx="1896305" cy="3111968"/>
                <a:chOff x="1014728" y="1785623"/>
                <a:chExt cx="2587989" cy="4247070"/>
              </a:xfrm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4413D654-01BD-D42C-14D4-AFECAED98B5A}"/>
                    </a:ext>
                  </a:extLst>
                </p:cNvPr>
                <p:cNvSpPr/>
                <p:nvPr/>
              </p:nvSpPr>
              <p:spPr>
                <a:xfrm>
                  <a:off x="1058014" y="4397745"/>
                  <a:ext cx="1420970" cy="582163"/>
                </a:xfrm>
                <a:custGeom>
                  <a:avLst/>
                  <a:gdLst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73200 w 2319866"/>
                    <a:gd name="connsiteY15" fmla="*/ 199303 h 582016"/>
                    <a:gd name="connsiteX16" fmla="*/ 1464733 w 2319866"/>
                    <a:gd name="connsiteY16" fmla="*/ 419437 h 582016"/>
                    <a:gd name="connsiteX17" fmla="*/ 1667933 w 2319866"/>
                    <a:gd name="connsiteY17" fmla="*/ 444837 h 582016"/>
                    <a:gd name="connsiteX18" fmla="*/ 1642533 w 2319866"/>
                    <a:gd name="connsiteY18" fmla="*/ 156970 h 582016"/>
                    <a:gd name="connsiteX19" fmla="*/ 1490133 w 2319866"/>
                    <a:gd name="connsiteY19" fmla="*/ 106170 h 582016"/>
                    <a:gd name="connsiteX20" fmla="*/ 1397000 w 2319866"/>
                    <a:gd name="connsiteY20" fmla="*/ 283970 h 582016"/>
                    <a:gd name="connsiteX21" fmla="*/ 1490133 w 2319866"/>
                    <a:gd name="connsiteY21" fmla="*/ 537970 h 582016"/>
                    <a:gd name="connsiteX22" fmla="*/ 1913466 w 2319866"/>
                    <a:gd name="connsiteY22" fmla="*/ 436370 h 582016"/>
                    <a:gd name="connsiteX23" fmla="*/ 1964266 w 2319866"/>
                    <a:gd name="connsiteY23" fmla="*/ 199303 h 582016"/>
                    <a:gd name="connsiteX24" fmla="*/ 2082800 w 2319866"/>
                    <a:gd name="connsiteY24" fmla="*/ 89237 h 582016"/>
                    <a:gd name="connsiteX25" fmla="*/ 2294466 w 2319866"/>
                    <a:gd name="connsiteY25" fmla="*/ 275503 h 582016"/>
                    <a:gd name="connsiteX26" fmla="*/ 2142066 w 2319866"/>
                    <a:gd name="connsiteY26" fmla="*/ 427903 h 582016"/>
                    <a:gd name="connsiteX27" fmla="*/ 2319866 w 2319866"/>
                    <a:gd name="connsiteY27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64733 w 2319866"/>
                    <a:gd name="connsiteY15" fmla="*/ 419437 h 582016"/>
                    <a:gd name="connsiteX16" fmla="*/ 1667933 w 2319866"/>
                    <a:gd name="connsiteY16" fmla="*/ 444837 h 582016"/>
                    <a:gd name="connsiteX17" fmla="*/ 1642533 w 2319866"/>
                    <a:gd name="connsiteY17" fmla="*/ 156970 h 582016"/>
                    <a:gd name="connsiteX18" fmla="*/ 1490133 w 2319866"/>
                    <a:gd name="connsiteY18" fmla="*/ 106170 h 582016"/>
                    <a:gd name="connsiteX19" fmla="*/ 1397000 w 2319866"/>
                    <a:gd name="connsiteY19" fmla="*/ 283970 h 582016"/>
                    <a:gd name="connsiteX20" fmla="*/ 1490133 w 2319866"/>
                    <a:gd name="connsiteY20" fmla="*/ 537970 h 582016"/>
                    <a:gd name="connsiteX21" fmla="*/ 1913466 w 2319866"/>
                    <a:gd name="connsiteY21" fmla="*/ 436370 h 582016"/>
                    <a:gd name="connsiteX22" fmla="*/ 1964266 w 2319866"/>
                    <a:gd name="connsiteY22" fmla="*/ 199303 h 582016"/>
                    <a:gd name="connsiteX23" fmla="*/ 2082800 w 2319866"/>
                    <a:gd name="connsiteY23" fmla="*/ 89237 h 582016"/>
                    <a:gd name="connsiteX24" fmla="*/ 2294466 w 2319866"/>
                    <a:gd name="connsiteY24" fmla="*/ 275503 h 582016"/>
                    <a:gd name="connsiteX25" fmla="*/ 2142066 w 2319866"/>
                    <a:gd name="connsiteY25" fmla="*/ 427903 h 582016"/>
                    <a:gd name="connsiteX26" fmla="*/ 2319866 w 2319866"/>
                    <a:gd name="connsiteY26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67933 w 2319866"/>
                    <a:gd name="connsiteY15" fmla="*/ 444837 h 582016"/>
                    <a:gd name="connsiteX16" fmla="*/ 1642533 w 2319866"/>
                    <a:gd name="connsiteY16" fmla="*/ 156970 h 582016"/>
                    <a:gd name="connsiteX17" fmla="*/ 1490133 w 2319866"/>
                    <a:gd name="connsiteY17" fmla="*/ 106170 h 582016"/>
                    <a:gd name="connsiteX18" fmla="*/ 1397000 w 2319866"/>
                    <a:gd name="connsiteY18" fmla="*/ 283970 h 582016"/>
                    <a:gd name="connsiteX19" fmla="*/ 1490133 w 2319866"/>
                    <a:gd name="connsiteY19" fmla="*/ 537970 h 582016"/>
                    <a:gd name="connsiteX20" fmla="*/ 1913466 w 2319866"/>
                    <a:gd name="connsiteY20" fmla="*/ 436370 h 582016"/>
                    <a:gd name="connsiteX21" fmla="*/ 1964266 w 2319866"/>
                    <a:gd name="connsiteY21" fmla="*/ 199303 h 582016"/>
                    <a:gd name="connsiteX22" fmla="*/ 2082800 w 2319866"/>
                    <a:gd name="connsiteY22" fmla="*/ 89237 h 582016"/>
                    <a:gd name="connsiteX23" fmla="*/ 2294466 w 2319866"/>
                    <a:gd name="connsiteY23" fmla="*/ 275503 h 582016"/>
                    <a:gd name="connsiteX24" fmla="*/ 2142066 w 2319866"/>
                    <a:gd name="connsiteY24" fmla="*/ 427903 h 582016"/>
                    <a:gd name="connsiteX25" fmla="*/ 2319866 w 2319866"/>
                    <a:gd name="connsiteY25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490133 w 2319866"/>
                    <a:gd name="connsiteY16" fmla="*/ 106170 h 582016"/>
                    <a:gd name="connsiteX17" fmla="*/ 1397000 w 2319866"/>
                    <a:gd name="connsiteY17" fmla="*/ 283970 h 582016"/>
                    <a:gd name="connsiteX18" fmla="*/ 1490133 w 2319866"/>
                    <a:gd name="connsiteY18" fmla="*/ 537970 h 582016"/>
                    <a:gd name="connsiteX19" fmla="*/ 1913466 w 2319866"/>
                    <a:gd name="connsiteY19" fmla="*/ 436370 h 582016"/>
                    <a:gd name="connsiteX20" fmla="*/ 1964266 w 2319866"/>
                    <a:gd name="connsiteY20" fmla="*/ 199303 h 582016"/>
                    <a:gd name="connsiteX21" fmla="*/ 2082800 w 2319866"/>
                    <a:gd name="connsiteY21" fmla="*/ 89237 h 582016"/>
                    <a:gd name="connsiteX22" fmla="*/ 2294466 w 2319866"/>
                    <a:gd name="connsiteY22" fmla="*/ 275503 h 582016"/>
                    <a:gd name="connsiteX23" fmla="*/ 2142066 w 2319866"/>
                    <a:gd name="connsiteY23" fmla="*/ 427903 h 582016"/>
                    <a:gd name="connsiteX24" fmla="*/ 2319866 w 2319866"/>
                    <a:gd name="connsiteY24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397000 w 2319866"/>
                    <a:gd name="connsiteY16" fmla="*/ 283970 h 582016"/>
                    <a:gd name="connsiteX17" fmla="*/ 1490133 w 2319866"/>
                    <a:gd name="connsiteY17" fmla="*/ 537970 h 582016"/>
                    <a:gd name="connsiteX18" fmla="*/ 1913466 w 2319866"/>
                    <a:gd name="connsiteY18" fmla="*/ 436370 h 582016"/>
                    <a:gd name="connsiteX19" fmla="*/ 1964266 w 2319866"/>
                    <a:gd name="connsiteY19" fmla="*/ 199303 h 582016"/>
                    <a:gd name="connsiteX20" fmla="*/ 2082800 w 2319866"/>
                    <a:gd name="connsiteY20" fmla="*/ 89237 h 582016"/>
                    <a:gd name="connsiteX21" fmla="*/ 2294466 w 2319866"/>
                    <a:gd name="connsiteY21" fmla="*/ 275503 h 582016"/>
                    <a:gd name="connsiteX22" fmla="*/ 2142066 w 2319866"/>
                    <a:gd name="connsiteY22" fmla="*/ 427903 h 582016"/>
                    <a:gd name="connsiteX23" fmla="*/ 2319866 w 2319866"/>
                    <a:gd name="connsiteY23" fmla="*/ 521037 h 582016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787400 w 2319866"/>
                    <a:gd name="connsiteY10" fmla="*/ 352257 h 582570"/>
                    <a:gd name="connsiteX11" fmla="*/ 804333 w 2319866"/>
                    <a:gd name="connsiteY11" fmla="*/ 496191 h 582570"/>
                    <a:gd name="connsiteX12" fmla="*/ 1117600 w 2319866"/>
                    <a:gd name="connsiteY12" fmla="*/ 496191 h 582570"/>
                    <a:gd name="connsiteX13" fmla="*/ 1464733 w 2319866"/>
                    <a:gd name="connsiteY13" fmla="*/ 419991 h 582570"/>
                    <a:gd name="connsiteX14" fmla="*/ 1642533 w 2319866"/>
                    <a:gd name="connsiteY14" fmla="*/ 157524 h 582570"/>
                    <a:gd name="connsiteX15" fmla="*/ 1397000 w 2319866"/>
                    <a:gd name="connsiteY15" fmla="*/ 284524 h 582570"/>
                    <a:gd name="connsiteX16" fmla="*/ 1490133 w 2319866"/>
                    <a:gd name="connsiteY16" fmla="*/ 538524 h 582570"/>
                    <a:gd name="connsiteX17" fmla="*/ 1913466 w 2319866"/>
                    <a:gd name="connsiteY17" fmla="*/ 436924 h 582570"/>
                    <a:gd name="connsiteX18" fmla="*/ 1964266 w 2319866"/>
                    <a:gd name="connsiteY18" fmla="*/ 199857 h 582570"/>
                    <a:gd name="connsiteX19" fmla="*/ 2082800 w 2319866"/>
                    <a:gd name="connsiteY19" fmla="*/ 89791 h 582570"/>
                    <a:gd name="connsiteX20" fmla="*/ 2294466 w 2319866"/>
                    <a:gd name="connsiteY20" fmla="*/ 276057 h 582570"/>
                    <a:gd name="connsiteX21" fmla="*/ 2142066 w 2319866"/>
                    <a:gd name="connsiteY21" fmla="*/ 428457 h 582570"/>
                    <a:gd name="connsiteX22" fmla="*/ 2319866 w 2319866"/>
                    <a:gd name="connsiteY22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804333 w 2319866"/>
                    <a:gd name="connsiteY10" fmla="*/ 496191 h 582570"/>
                    <a:gd name="connsiteX11" fmla="*/ 1117600 w 2319866"/>
                    <a:gd name="connsiteY11" fmla="*/ 496191 h 582570"/>
                    <a:gd name="connsiteX12" fmla="*/ 1464733 w 2319866"/>
                    <a:gd name="connsiteY12" fmla="*/ 419991 h 582570"/>
                    <a:gd name="connsiteX13" fmla="*/ 1642533 w 2319866"/>
                    <a:gd name="connsiteY13" fmla="*/ 157524 h 582570"/>
                    <a:gd name="connsiteX14" fmla="*/ 1397000 w 2319866"/>
                    <a:gd name="connsiteY14" fmla="*/ 284524 h 582570"/>
                    <a:gd name="connsiteX15" fmla="*/ 1490133 w 2319866"/>
                    <a:gd name="connsiteY15" fmla="*/ 538524 h 582570"/>
                    <a:gd name="connsiteX16" fmla="*/ 1913466 w 2319866"/>
                    <a:gd name="connsiteY16" fmla="*/ 436924 h 582570"/>
                    <a:gd name="connsiteX17" fmla="*/ 1964266 w 2319866"/>
                    <a:gd name="connsiteY17" fmla="*/ 199857 h 582570"/>
                    <a:gd name="connsiteX18" fmla="*/ 2082800 w 2319866"/>
                    <a:gd name="connsiteY18" fmla="*/ 89791 h 582570"/>
                    <a:gd name="connsiteX19" fmla="*/ 2294466 w 2319866"/>
                    <a:gd name="connsiteY19" fmla="*/ 276057 h 582570"/>
                    <a:gd name="connsiteX20" fmla="*/ 2142066 w 2319866"/>
                    <a:gd name="connsiteY20" fmla="*/ 428457 h 582570"/>
                    <a:gd name="connsiteX21" fmla="*/ 2319866 w 2319866"/>
                    <a:gd name="connsiteY21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1117600 w 2319866"/>
                    <a:gd name="connsiteY10" fmla="*/ 496191 h 582570"/>
                    <a:gd name="connsiteX11" fmla="*/ 1464733 w 2319866"/>
                    <a:gd name="connsiteY11" fmla="*/ 419991 h 582570"/>
                    <a:gd name="connsiteX12" fmla="*/ 1642533 w 2319866"/>
                    <a:gd name="connsiteY12" fmla="*/ 157524 h 582570"/>
                    <a:gd name="connsiteX13" fmla="*/ 1397000 w 2319866"/>
                    <a:gd name="connsiteY13" fmla="*/ 284524 h 582570"/>
                    <a:gd name="connsiteX14" fmla="*/ 1490133 w 2319866"/>
                    <a:gd name="connsiteY14" fmla="*/ 538524 h 582570"/>
                    <a:gd name="connsiteX15" fmla="*/ 1913466 w 2319866"/>
                    <a:gd name="connsiteY15" fmla="*/ 436924 h 582570"/>
                    <a:gd name="connsiteX16" fmla="*/ 1964266 w 2319866"/>
                    <a:gd name="connsiteY16" fmla="*/ 199857 h 582570"/>
                    <a:gd name="connsiteX17" fmla="*/ 2082800 w 2319866"/>
                    <a:gd name="connsiteY17" fmla="*/ 89791 h 582570"/>
                    <a:gd name="connsiteX18" fmla="*/ 2294466 w 2319866"/>
                    <a:gd name="connsiteY18" fmla="*/ 276057 h 582570"/>
                    <a:gd name="connsiteX19" fmla="*/ 2142066 w 2319866"/>
                    <a:gd name="connsiteY19" fmla="*/ 428457 h 582570"/>
                    <a:gd name="connsiteX20" fmla="*/ 2319866 w 2319866"/>
                    <a:gd name="connsiteY20" fmla="*/ 521591 h 582570"/>
                    <a:gd name="connsiteX0" fmla="*/ 0 w 2319866"/>
                    <a:gd name="connsiteY0" fmla="*/ 564228 h 582874"/>
                    <a:gd name="connsiteX1" fmla="*/ 245533 w 2319866"/>
                    <a:gd name="connsiteY1" fmla="*/ 5428 h 582874"/>
                    <a:gd name="connsiteX2" fmla="*/ 702733 w 2319866"/>
                    <a:gd name="connsiteY2" fmla="*/ 284828 h 582874"/>
                    <a:gd name="connsiteX3" fmla="*/ 1092200 w 2319866"/>
                    <a:gd name="connsiteY3" fmla="*/ 361028 h 582874"/>
                    <a:gd name="connsiteX4" fmla="*/ 795866 w 2319866"/>
                    <a:gd name="connsiteY4" fmla="*/ 81628 h 582874"/>
                    <a:gd name="connsiteX5" fmla="*/ 524933 w 2319866"/>
                    <a:gd name="connsiteY5" fmla="*/ 369495 h 582874"/>
                    <a:gd name="connsiteX6" fmla="*/ 541866 w 2319866"/>
                    <a:gd name="connsiteY6" fmla="*/ 555761 h 582874"/>
                    <a:gd name="connsiteX7" fmla="*/ 863600 w 2319866"/>
                    <a:gd name="connsiteY7" fmla="*/ 555761 h 582874"/>
                    <a:gd name="connsiteX8" fmla="*/ 931333 w 2319866"/>
                    <a:gd name="connsiteY8" fmla="*/ 310228 h 582874"/>
                    <a:gd name="connsiteX9" fmla="*/ 1117600 w 2319866"/>
                    <a:gd name="connsiteY9" fmla="*/ 496495 h 582874"/>
                    <a:gd name="connsiteX10" fmla="*/ 1464733 w 2319866"/>
                    <a:gd name="connsiteY10" fmla="*/ 420295 h 582874"/>
                    <a:gd name="connsiteX11" fmla="*/ 1642533 w 2319866"/>
                    <a:gd name="connsiteY11" fmla="*/ 157828 h 582874"/>
                    <a:gd name="connsiteX12" fmla="*/ 1397000 w 2319866"/>
                    <a:gd name="connsiteY12" fmla="*/ 284828 h 582874"/>
                    <a:gd name="connsiteX13" fmla="*/ 1490133 w 2319866"/>
                    <a:gd name="connsiteY13" fmla="*/ 538828 h 582874"/>
                    <a:gd name="connsiteX14" fmla="*/ 1913466 w 2319866"/>
                    <a:gd name="connsiteY14" fmla="*/ 437228 h 582874"/>
                    <a:gd name="connsiteX15" fmla="*/ 1964266 w 2319866"/>
                    <a:gd name="connsiteY15" fmla="*/ 200161 h 582874"/>
                    <a:gd name="connsiteX16" fmla="*/ 2082800 w 2319866"/>
                    <a:gd name="connsiteY16" fmla="*/ 90095 h 582874"/>
                    <a:gd name="connsiteX17" fmla="*/ 2294466 w 2319866"/>
                    <a:gd name="connsiteY17" fmla="*/ 276361 h 582874"/>
                    <a:gd name="connsiteX18" fmla="*/ 2142066 w 2319866"/>
                    <a:gd name="connsiteY18" fmla="*/ 428761 h 582874"/>
                    <a:gd name="connsiteX19" fmla="*/ 2319866 w 2319866"/>
                    <a:gd name="connsiteY19" fmla="*/ 521895 h 582874"/>
                    <a:gd name="connsiteX0" fmla="*/ 0 w 2319866"/>
                    <a:gd name="connsiteY0" fmla="*/ 563517 h 582163"/>
                    <a:gd name="connsiteX1" fmla="*/ 245533 w 2319866"/>
                    <a:gd name="connsiteY1" fmla="*/ 4717 h 582163"/>
                    <a:gd name="connsiteX2" fmla="*/ 702733 w 2319866"/>
                    <a:gd name="connsiteY2" fmla="*/ 284117 h 582163"/>
                    <a:gd name="connsiteX3" fmla="*/ 795866 w 2319866"/>
                    <a:gd name="connsiteY3" fmla="*/ 80917 h 582163"/>
                    <a:gd name="connsiteX4" fmla="*/ 524933 w 2319866"/>
                    <a:gd name="connsiteY4" fmla="*/ 368784 h 582163"/>
                    <a:gd name="connsiteX5" fmla="*/ 541866 w 2319866"/>
                    <a:gd name="connsiteY5" fmla="*/ 555050 h 582163"/>
                    <a:gd name="connsiteX6" fmla="*/ 863600 w 2319866"/>
                    <a:gd name="connsiteY6" fmla="*/ 555050 h 582163"/>
                    <a:gd name="connsiteX7" fmla="*/ 931333 w 2319866"/>
                    <a:gd name="connsiteY7" fmla="*/ 309517 h 582163"/>
                    <a:gd name="connsiteX8" fmla="*/ 1117600 w 2319866"/>
                    <a:gd name="connsiteY8" fmla="*/ 495784 h 582163"/>
                    <a:gd name="connsiteX9" fmla="*/ 1464733 w 2319866"/>
                    <a:gd name="connsiteY9" fmla="*/ 419584 h 582163"/>
                    <a:gd name="connsiteX10" fmla="*/ 1642533 w 2319866"/>
                    <a:gd name="connsiteY10" fmla="*/ 157117 h 582163"/>
                    <a:gd name="connsiteX11" fmla="*/ 1397000 w 2319866"/>
                    <a:gd name="connsiteY11" fmla="*/ 284117 h 582163"/>
                    <a:gd name="connsiteX12" fmla="*/ 1490133 w 2319866"/>
                    <a:gd name="connsiteY12" fmla="*/ 538117 h 582163"/>
                    <a:gd name="connsiteX13" fmla="*/ 1913466 w 2319866"/>
                    <a:gd name="connsiteY13" fmla="*/ 436517 h 582163"/>
                    <a:gd name="connsiteX14" fmla="*/ 1964266 w 2319866"/>
                    <a:gd name="connsiteY14" fmla="*/ 199450 h 582163"/>
                    <a:gd name="connsiteX15" fmla="*/ 2082800 w 2319866"/>
                    <a:gd name="connsiteY15" fmla="*/ 89384 h 582163"/>
                    <a:gd name="connsiteX16" fmla="*/ 2294466 w 2319866"/>
                    <a:gd name="connsiteY16" fmla="*/ 275650 h 582163"/>
                    <a:gd name="connsiteX17" fmla="*/ 2142066 w 2319866"/>
                    <a:gd name="connsiteY17" fmla="*/ 428050 h 582163"/>
                    <a:gd name="connsiteX18" fmla="*/ 2319866 w 2319866"/>
                    <a:gd name="connsiteY18" fmla="*/ 521184 h 582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19866" h="582163">
                      <a:moveTo>
                        <a:pt x="0" y="563517"/>
                      </a:moveTo>
                      <a:cubicBezTo>
                        <a:pt x="64205" y="307400"/>
                        <a:pt x="128411" y="51284"/>
                        <a:pt x="245533" y="4717"/>
                      </a:cubicBezTo>
                      <a:cubicBezTo>
                        <a:pt x="362655" y="-41850"/>
                        <a:pt x="611011" y="271417"/>
                        <a:pt x="702733" y="284117"/>
                      </a:cubicBezTo>
                      <a:cubicBezTo>
                        <a:pt x="794455" y="296817"/>
                        <a:pt x="825499" y="66806"/>
                        <a:pt x="795866" y="80917"/>
                      </a:cubicBezTo>
                      <a:cubicBezTo>
                        <a:pt x="766233" y="95028"/>
                        <a:pt x="567266" y="289762"/>
                        <a:pt x="524933" y="368784"/>
                      </a:cubicBezTo>
                      <a:cubicBezTo>
                        <a:pt x="482600" y="447806"/>
                        <a:pt x="485422" y="524006"/>
                        <a:pt x="541866" y="555050"/>
                      </a:cubicBezTo>
                      <a:cubicBezTo>
                        <a:pt x="598310" y="586094"/>
                        <a:pt x="798689" y="595972"/>
                        <a:pt x="863600" y="555050"/>
                      </a:cubicBezTo>
                      <a:cubicBezTo>
                        <a:pt x="928511" y="514128"/>
                        <a:pt x="889000" y="319395"/>
                        <a:pt x="931333" y="309517"/>
                      </a:cubicBezTo>
                      <a:cubicBezTo>
                        <a:pt x="973666" y="299639"/>
                        <a:pt x="1028700" y="477440"/>
                        <a:pt x="1117600" y="495784"/>
                      </a:cubicBezTo>
                      <a:cubicBezTo>
                        <a:pt x="1206500" y="514128"/>
                        <a:pt x="1377244" y="476028"/>
                        <a:pt x="1464733" y="419584"/>
                      </a:cubicBezTo>
                      <a:cubicBezTo>
                        <a:pt x="1552222" y="363140"/>
                        <a:pt x="1653822" y="179695"/>
                        <a:pt x="1642533" y="157117"/>
                      </a:cubicBezTo>
                      <a:cubicBezTo>
                        <a:pt x="1631244" y="134539"/>
                        <a:pt x="1422400" y="220617"/>
                        <a:pt x="1397000" y="284117"/>
                      </a:cubicBezTo>
                      <a:cubicBezTo>
                        <a:pt x="1371600" y="347617"/>
                        <a:pt x="1404055" y="512717"/>
                        <a:pt x="1490133" y="538117"/>
                      </a:cubicBezTo>
                      <a:cubicBezTo>
                        <a:pt x="1576211" y="563517"/>
                        <a:pt x="1834444" y="492961"/>
                        <a:pt x="1913466" y="436517"/>
                      </a:cubicBezTo>
                      <a:cubicBezTo>
                        <a:pt x="1992488" y="380072"/>
                        <a:pt x="1936044" y="257305"/>
                        <a:pt x="1964266" y="199450"/>
                      </a:cubicBezTo>
                      <a:cubicBezTo>
                        <a:pt x="1992488" y="141594"/>
                        <a:pt x="2027767" y="76684"/>
                        <a:pt x="2082800" y="89384"/>
                      </a:cubicBezTo>
                      <a:cubicBezTo>
                        <a:pt x="2137833" y="102084"/>
                        <a:pt x="2284588" y="219206"/>
                        <a:pt x="2294466" y="275650"/>
                      </a:cubicBezTo>
                      <a:cubicBezTo>
                        <a:pt x="2304344" y="332094"/>
                        <a:pt x="2137833" y="387128"/>
                        <a:pt x="2142066" y="428050"/>
                      </a:cubicBezTo>
                      <a:cubicBezTo>
                        <a:pt x="2146299" y="468972"/>
                        <a:pt x="2233082" y="495078"/>
                        <a:pt x="2319866" y="521184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A6373655-5FD5-0E3F-D7C9-820B75D1165D}"/>
                    </a:ext>
                  </a:extLst>
                </p:cNvPr>
                <p:cNvSpPr/>
                <p:nvPr/>
              </p:nvSpPr>
              <p:spPr>
                <a:xfrm>
                  <a:off x="1162334" y="3046434"/>
                  <a:ext cx="1316650" cy="511147"/>
                </a:xfrm>
                <a:custGeom>
                  <a:avLst/>
                  <a:gdLst>
                    <a:gd name="connsiteX0" fmla="*/ 0 w 2035842"/>
                    <a:gd name="connsiteY0" fmla="*/ 696222 h 696222"/>
                    <a:gd name="connsiteX1" fmla="*/ 347133 w 2035842"/>
                    <a:gd name="connsiteY1" fmla="*/ 272888 h 696222"/>
                    <a:gd name="connsiteX2" fmla="*/ 745067 w 2035842"/>
                    <a:gd name="connsiteY2" fmla="*/ 450688 h 696222"/>
                    <a:gd name="connsiteX3" fmla="*/ 541867 w 2035842"/>
                    <a:gd name="connsiteY3" fmla="*/ 679288 h 696222"/>
                    <a:gd name="connsiteX4" fmla="*/ 397933 w 2035842"/>
                    <a:gd name="connsiteY4" fmla="*/ 442222 h 696222"/>
                    <a:gd name="connsiteX5" fmla="*/ 685800 w 2035842"/>
                    <a:gd name="connsiteY5" fmla="*/ 205155 h 696222"/>
                    <a:gd name="connsiteX6" fmla="*/ 1075267 w 2035842"/>
                    <a:gd name="connsiteY6" fmla="*/ 222088 h 696222"/>
                    <a:gd name="connsiteX7" fmla="*/ 1337733 w 2035842"/>
                    <a:gd name="connsiteY7" fmla="*/ 128955 h 696222"/>
                    <a:gd name="connsiteX8" fmla="*/ 1049867 w 2035842"/>
                    <a:gd name="connsiteY8" fmla="*/ 10422 h 696222"/>
                    <a:gd name="connsiteX9" fmla="*/ 829733 w 2035842"/>
                    <a:gd name="connsiteY9" fmla="*/ 416822 h 696222"/>
                    <a:gd name="connsiteX10" fmla="*/ 905933 w 2035842"/>
                    <a:gd name="connsiteY10" fmla="*/ 611555 h 696222"/>
                    <a:gd name="connsiteX11" fmla="*/ 1320800 w 2035842"/>
                    <a:gd name="connsiteY11" fmla="*/ 645422 h 696222"/>
                    <a:gd name="connsiteX12" fmla="*/ 1075267 w 2035842"/>
                    <a:gd name="connsiteY12" fmla="*/ 366022 h 696222"/>
                    <a:gd name="connsiteX13" fmla="*/ 1337733 w 2035842"/>
                    <a:gd name="connsiteY13" fmla="*/ 306755 h 696222"/>
                    <a:gd name="connsiteX14" fmla="*/ 1405467 w 2035842"/>
                    <a:gd name="connsiteY14" fmla="*/ 213622 h 696222"/>
                    <a:gd name="connsiteX15" fmla="*/ 1041400 w 2035842"/>
                    <a:gd name="connsiteY15" fmla="*/ 95088 h 696222"/>
                    <a:gd name="connsiteX16" fmla="*/ 1397000 w 2035842"/>
                    <a:gd name="connsiteY16" fmla="*/ 442222 h 696222"/>
                    <a:gd name="connsiteX17" fmla="*/ 1634067 w 2035842"/>
                    <a:gd name="connsiteY17" fmla="*/ 416822 h 696222"/>
                    <a:gd name="connsiteX18" fmla="*/ 1718733 w 2035842"/>
                    <a:gd name="connsiteY18" fmla="*/ 230555 h 696222"/>
                    <a:gd name="connsiteX19" fmla="*/ 2032000 w 2035842"/>
                    <a:gd name="connsiteY19" fmla="*/ 340622 h 696222"/>
                    <a:gd name="connsiteX20" fmla="*/ 1871133 w 2035842"/>
                    <a:gd name="connsiteY20" fmla="*/ 484555 h 696222"/>
                    <a:gd name="connsiteX21" fmla="*/ 1549400 w 2035842"/>
                    <a:gd name="connsiteY21" fmla="*/ 620022 h 696222"/>
                    <a:gd name="connsiteX0" fmla="*/ 0 w 2035842"/>
                    <a:gd name="connsiteY0" fmla="*/ 724329 h 724329"/>
                    <a:gd name="connsiteX1" fmla="*/ 347133 w 2035842"/>
                    <a:gd name="connsiteY1" fmla="*/ 300995 h 724329"/>
                    <a:gd name="connsiteX2" fmla="*/ 745067 w 2035842"/>
                    <a:gd name="connsiteY2" fmla="*/ 478795 h 724329"/>
                    <a:gd name="connsiteX3" fmla="*/ 541867 w 2035842"/>
                    <a:gd name="connsiteY3" fmla="*/ 707395 h 724329"/>
                    <a:gd name="connsiteX4" fmla="*/ 397933 w 2035842"/>
                    <a:gd name="connsiteY4" fmla="*/ 470329 h 724329"/>
                    <a:gd name="connsiteX5" fmla="*/ 685800 w 2035842"/>
                    <a:gd name="connsiteY5" fmla="*/ 233262 h 724329"/>
                    <a:gd name="connsiteX6" fmla="*/ 1075267 w 2035842"/>
                    <a:gd name="connsiteY6" fmla="*/ 250195 h 724329"/>
                    <a:gd name="connsiteX7" fmla="*/ 1337733 w 2035842"/>
                    <a:gd name="connsiteY7" fmla="*/ 157062 h 724329"/>
                    <a:gd name="connsiteX8" fmla="*/ 1103810 w 2035842"/>
                    <a:gd name="connsiteY8" fmla="*/ 30214 h 724329"/>
                    <a:gd name="connsiteX9" fmla="*/ 1049867 w 2035842"/>
                    <a:gd name="connsiteY9" fmla="*/ 38529 h 724329"/>
                    <a:gd name="connsiteX10" fmla="*/ 829733 w 2035842"/>
                    <a:gd name="connsiteY10" fmla="*/ 444929 h 724329"/>
                    <a:gd name="connsiteX11" fmla="*/ 905933 w 2035842"/>
                    <a:gd name="connsiteY11" fmla="*/ 639662 h 724329"/>
                    <a:gd name="connsiteX12" fmla="*/ 1320800 w 2035842"/>
                    <a:gd name="connsiteY12" fmla="*/ 673529 h 724329"/>
                    <a:gd name="connsiteX13" fmla="*/ 1075267 w 2035842"/>
                    <a:gd name="connsiteY13" fmla="*/ 394129 h 724329"/>
                    <a:gd name="connsiteX14" fmla="*/ 1337733 w 2035842"/>
                    <a:gd name="connsiteY14" fmla="*/ 334862 h 724329"/>
                    <a:gd name="connsiteX15" fmla="*/ 1405467 w 2035842"/>
                    <a:gd name="connsiteY15" fmla="*/ 241729 h 724329"/>
                    <a:gd name="connsiteX16" fmla="*/ 1041400 w 2035842"/>
                    <a:gd name="connsiteY16" fmla="*/ 123195 h 724329"/>
                    <a:gd name="connsiteX17" fmla="*/ 1397000 w 2035842"/>
                    <a:gd name="connsiteY17" fmla="*/ 470329 h 724329"/>
                    <a:gd name="connsiteX18" fmla="*/ 1634067 w 2035842"/>
                    <a:gd name="connsiteY18" fmla="*/ 444929 h 724329"/>
                    <a:gd name="connsiteX19" fmla="*/ 1718733 w 2035842"/>
                    <a:gd name="connsiteY19" fmla="*/ 258662 h 724329"/>
                    <a:gd name="connsiteX20" fmla="*/ 2032000 w 2035842"/>
                    <a:gd name="connsiteY20" fmla="*/ 368729 h 724329"/>
                    <a:gd name="connsiteX21" fmla="*/ 1871133 w 2035842"/>
                    <a:gd name="connsiteY21" fmla="*/ 512662 h 724329"/>
                    <a:gd name="connsiteX22" fmla="*/ 1549400 w 2035842"/>
                    <a:gd name="connsiteY22" fmla="*/ 648129 h 724329"/>
                    <a:gd name="connsiteX0" fmla="*/ 0 w 2035842"/>
                    <a:gd name="connsiteY0" fmla="*/ 704122 h 704122"/>
                    <a:gd name="connsiteX1" fmla="*/ 347133 w 2035842"/>
                    <a:gd name="connsiteY1" fmla="*/ 280788 h 704122"/>
                    <a:gd name="connsiteX2" fmla="*/ 745067 w 2035842"/>
                    <a:gd name="connsiteY2" fmla="*/ 458588 h 704122"/>
                    <a:gd name="connsiteX3" fmla="*/ 541867 w 2035842"/>
                    <a:gd name="connsiteY3" fmla="*/ 687188 h 704122"/>
                    <a:gd name="connsiteX4" fmla="*/ 397933 w 2035842"/>
                    <a:gd name="connsiteY4" fmla="*/ 450122 h 704122"/>
                    <a:gd name="connsiteX5" fmla="*/ 685800 w 2035842"/>
                    <a:gd name="connsiteY5" fmla="*/ 213055 h 704122"/>
                    <a:gd name="connsiteX6" fmla="*/ 1075267 w 2035842"/>
                    <a:gd name="connsiteY6" fmla="*/ 229988 h 704122"/>
                    <a:gd name="connsiteX7" fmla="*/ 1337733 w 2035842"/>
                    <a:gd name="connsiteY7" fmla="*/ 136855 h 704122"/>
                    <a:gd name="connsiteX8" fmla="*/ 1103810 w 2035842"/>
                    <a:gd name="connsiteY8" fmla="*/ 10007 h 704122"/>
                    <a:gd name="connsiteX9" fmla="*/ 829733 w 2035842"/>
                    <a:gd name="connsiteY9" fmla="*/ 424722 h 704122"/>
                    <a:gd name="connsiteX10" fmla="*/ 905933 w 2035842"/>
                    <a:gd name="connsiteY10" fmla="*/ 619455 h 704122"/>
                    <a:gd name="connsiteX11" fmla="*/ 1320800 w 2035842"/>
                    <a:gd name="connsiteY11" fmla="*/ 653322 h 704122"/>
                    <a:gd name="connsiteX12" fmla="*/ 1075267 w 2035842"/>
                    <a:gd name="connsiteY12" fmla="*/ 373922 h 704122"/>
                    <a:gd name="connsiteX13" fmla="*/ 1337733 w 2035842"/>
                    <a:gd name="connsiteY13" fmla="*/ 314655 h 704122"/>
                    <a:gd name="connsiteX14" fmla="*/ 1405467 w 2035842"/>
                    <a:gd name="connsiteY14" fmla="*/ 221522 h 704122"/>
                    <a:gd name="connsiteX15" fmla="*/ 1041400 w 2035842"/>
                    <a:gd name="connsiteY15" fmla="*/ 102988 h 704122"/>
                    <a:gd name="connsiteX16" fmla="*/ 1397000 w 2035842"/>
                    <a:gd name="connsiteY16" fmla="*/ 450122 h 704122"/>
                    <a:gd name="connsiteX17" fmla="*/ 1634067 w 2035842"/>
                    <a:gd name="connsiteY17" fmla="*/ 424722 h 704122"/>
                    <a:gd name="connsiteX18" fmla="*/ 1718733 w 2035842"/>
                    <a:gd name="connsiteY18" fmla="*/ 238455 h 704122"/>
                    <a:gd name="connsiteX19" fmla="*/ 2032000 w 2035842"/>
                    <a:gd name="connsiteY19" fmla="*/ 348522 h 704122"/>
                    <a:gd name="connsiteX20" fmla="*/ 1871133 w 2035842"/>
                    <a:gd name="connsiteY20" fmla="*/ 492455 h 704122"/>
                    <a:gd name="connsiteX21" fmla="*/ 1549400 w 2035842"/>
                    <a:gd name="connsiteY21" fmla="*/ 627922 h 70412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1337733 w 2035842"/>
                    <a:gd name="connsiteY7" fmla="*/ 41185 h 608452"/>
                    <a:gd name="connsiteX8" fmla="*/ 829733 w 2035842"/>
                    <a:gd name="connsiteY8" fmla="*/ 329052 h 608452"/>
                    <a:gd name="connsiteX9" fmla="*/ 905933 w 2035842"/>
                    <a:gd name="connsiteY9" fmla="*/ 523785 h 608452"/>
                    <a:gd name="connsiteX10" fmla="*/ 1320800 w 2035842"/>
                    <a:gd name="connsiteY10" fmla="*/ 557652 h 608452"/>
                    <a:gd name="connsiteX11" fmla="*/ 1075267 w 2035842"/>
                    <a:gd name="connsiteY11" fmla="*/ 278252 h 608452"/>
                    <a:gd name="connsiteX12" fmla="*/ 1337733 w 2035842"/>
                    <a:gd name="connsiteY12" fmla="*/ 218985 h 608452"/>
                    <a:gd name="connsiteX13" fmla="*/ 1405467 w 2035842"/>
                    <a:gd name="connsiteY13" fmla="*/ 125852 h 608452"/>
                    <a:gd name="connsiteX14" fmla="*/ 1041400 w 2035842"/>
                    <a:gd name="connsiteY14" fmla="*/ 7318 h 608452"/>
                    <a:gd name="connsiteX15" fmla="*/ 1397000 w 2035842"/>
                    <a:gd name="connsiteY15" fmla="*/ 354452 h 608452"/>
                    <a:gd name="connsiteX16" fmla="*/ 1634067 w 2035842"/>
                    <a:gd name="connsiteY16" fmla="*/ 329052 h 608452"/>
                    <a:gd name="connsiteX17" fmla="*/ 1718733 w 2035842"/>
                    <a:gd name="connsiteY17" fmla="*/ 142785 h 608452"/>
                    <a:gd name="connsiteX18" fmla="*/ 2032000 w 2035842"/>
                    <a:gd name="connsiteY18" fmla="*/ 252852 h 608452"/>
                    <a:gd name="connsiteX19" fmla="*/ 1871133 w 2035842"/>
                    <a:gd name="connsiteY19" fmla="*/ 396785 h 608452"/>
                    <a:gd name="connsiteX20" fmla="*/ 1549400 w 2035842"/>
                    <a:gd name="connsiteY20" fmla="*/ 532252 h 60845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829733 w 2035842"/>
                    <a:gd name="connsiteY7" fmla="*/ 329052 h 608452"/>
                    <a:gd name="connsiteX8" fmla="*/ 905933 w 2035842"/>
                    <a:gd name="connsiteY8" fmla="*/ 523785 h 608452"/>
                    <a:gd name="connsiteX9" fmla="*/ 1320800 w 2035842"/>
                    <a:gd name="connsiteY9" fmla="*/ 557652 h 608452"/>
                    <a:gd name="connsiteX10" fmla="*/ 1075267 w 2035842"/>
                    <a:gd name="connsiteY10" fmla="*/ 278252 h 608452"/>
                    <a:gd name="connsiteX11" fmla="*/ 1337733 w 2035842"/>
                    <a:gd name="connsiteY11" fmla="*/ 218985 h 608452"/>
                    <a:gd name="connsiteX12" fmla="*/ 1405467 w 2035842"/>
                    <a:gd name="connsiteY12" fmla="*/ 125852 h 608452"/>
                    <a:gd name="connsiteX13" fmla="*/ 1041400 w 2035842"/>
                    <a:gd name="connsiteY13" fmla="*/ 7318 h 608452"/>
                    <a:gd name="connsiteX14" fmla="*/ 1397000 w 2035842"/>
                    <a:gd name="connsiteY14" fmla="*/ 354452 h 608452"/>
                    <a:gd name="connsiteX15" fmla="*/ 1634067 w 2035842"/>
                    <a:gd name="connsiteY15" fmla="*/ 329052 h 608452"/>
                    <a:gd name="connsiteX16" fmla="*/ 1718733 w 2035842"/>
                    <a:gd name="connsiteY16" fmla="*/ 142785 h 608452"/>
                    <a:gd name="connsiteX17" fmla="*/ 2032000 w 2035842"/>
                    <a:gd name="connsiteY17" fmla="*/ 252852 h 608452"/>
                    <a:gd name="connsiteX18" fmla="*/ 1871133 w 2035842"/>
                    <a:gd name="connsiteY18" fmla="*/ 396785 h 608452"/>
                    <a:gd name="connsiteX19" fmla="*/ 1549400 w 2035842"/>
                    <a:gd name="connsiteY19" fmla="*/ 532252 h 608452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405467 w 2035842"/>
                    <a:gd name="connsiteY12" fmla="*/ 28546 h 511146"/>
                    <a:gd name="connsiteX13" fmla="*/ 1397000 w 2035842"/>
                    <a:gd name="connsiteY13" fmla="*/ 257146 h 511146"/>
                    <a:gd name="connsiteX14" fmla="*/ 1634067 w 2035842"/>
                    <a:gd name="connsiteY14" fmla="*/ 231746 h 511146"/>
                    <a:gd name="connsiteX15" fmla="*/ 1718733 w 2035842"/>
                    <a:gd name="connsiteY15" fmla="*/ 45479 h 511146"/>
                    <a:gd name="connsiteX16" fmla="*/ 2032000 w 2035842"/>
                    <a:gd name="connsiteY16" fmla="*/ 155546 h 511146"/>
                    <a:gd name="connsiteX17" fmla="*/ 1871133 w 2035842"/>
                    <a:gd name="connsiteY17" fmla="*/ 299479 h 511146"/>
                    <a:gd name="connsiteX18" fmla="*/ 1549400 w 2035842"/>
                    <a:gd name="connsiteY18" fmla="*/ 434946 h 511146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397000 w 2035842"/>
                    <a:gd name="connsiteY12" fmla="*/ 257146 h 511146"/>
                    <a:gd name="connsiteX13" fmla="*/ 1634067 w 2035842"/>
                    <a:gd name="connsiteY13" fmla="*/ 231746 h 511146"/>
                    <a:gd name="connsiteX14" fmla="*/ 1718733 w 2035842"/>
                    <a:gd name="connsiteY14" fmla="*/ 45479 h 511146"/>
                    <a:gd name="connsiteX15" fmla="*/ 2032000 w 2035842"/>
                    <a:gd name="connsiteY15" fmla="*/ 155546 h 511146"/>
                    <a:gd name="connsiteX16" fmla="*/ 1871133 w 2035842"/>
                    <a:gd name="connsiteY16" fmla="*/ 299479 h 511146"/>
                    <a:gd name="connsiteX17" fmla="*/ 1549400 w 2035842"/>
                    <a:gd name="connsiteY17" fmla="*/ 434946 h 511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035842" h="511146">
                      <a:moveTo>
                        <a:pt x="0" y="511146"/>
                      </a:moveTo>
                      <a:cubicBezTo>
                        <a:pt x="111477" y="319940"/>
                        <a:pt x="222955" y="128734"/>
                        <a:pt x="347133" y="87812"/>
                      </a:cubicBezTo>
                      <a:cubicBezTo>
                        <a:pt x="471311" y="46890"/>
                        <a:pt x="712611" y="197879"/>
                        <a:pt x="745067" y="265612"/>
                      </a:cubicBezTo>
                      <a:cubicBezTo>
                        <a:pt x="777523" y="333345"/>
                        <a:pt x="599723" y="495623"/>
                        <a:pt x="541867" y="494212"/>
                      </a:cubicBezTo>
                      <a:cubicBezTo>
                        <a:pt x="484011" y="492801"/>
                        <a:pt x="373944" y="336168"/>
                        <a:pt x="397933" y="257146"/>
                      </a:cubicBezTo>
                      <a:cubicBezTo>
                        <a:pt x="421922" y="178124"/>
                        <a:pt x="572911" y="56768"/>
                        <a:pt x="685800" y="20079"/>
                      </a:cubicBezTo>
                      <a:cubicBezTo>
                        <a:pt x="798689" y="-16610"/>
                        <a:pt x="1051278" y="1734"/>
                        <a:pt x="1075267" y="37012"/>
                      </a:cubicBezTo>
                      <a:cubicBezTo>
                        <a:pt x="1099256" y="72290"/>
                        <a:pt x="857955" y="166835"/>
                        <a:pt x="829733" y="231746"/>
                      </a:cubicBezTo>
                      <a:cubicBezTo>
                        <a:pt x="801511" y="296657"/>
                        <a:pt x="824089" y="388379"/>
                        <a:pt x="905933" y="426479"/>
                      </a:cubicBezTo>
                      <a:cubicBezTo>
                        <a:pt x="987777" y="464579"/>
                        <a:pt x="1292578" y="501268"/>
                        <a:pt x="1320800" y="460346"/>
                      </a:cubicBezTo>
                      <a:cubicBezTo>
                        <a:pt x="1349022" y="419424"/>
                        <a:pt x="1072445" y="237391"/>
                        <a:pt x="1075267" y="180946"/>
                      </a:cubicBezTo>
                      <a:cubicBezTo>
                        <a:pt x="1078089" y="124501"/>
                        <a:pt x="1284111" y="108979"/>
                        <a:pt x="1337733" y="121679"/>
                      </a:cubicBezTo>
                      <a:cubicBezTo>
                        <a:pt x="1391355" y="134379"/>
                        <a:pt x="1347611" y="238802"/>
                        <a:pt x="1397000" y="257146"/>
                      </a:cubicBezTo>
                      <a:cubicBezTo>
                        <a:pt x="1446389" y="275490"/>
                        <a:pt x="1580445" y="267024"/>
                        <a:pt x="1634067" y="231746"/>
                      </a:cubicBezTo>
                      <a:cubicBezTo>
                        <a:pt x="1687689" y="196468"/>
                        <a:pt x="1652411" y="58179"/>
                        <a:pt x="1718733" y="45479"/>
                      </a:cubicBezTo>
                      <a:cubicBezTo>
                        <a:pt x="1785055" y="32779"/>
                        <a:pt x="2006600" y="113213"/>
                        <a:pt x="2032000" y="155546"/>
                      </a:cubicBezTo>
                      <a:cubicBezTo>
                        <a:pt x="2057400" y="197879"/>
                        <a:pt x="1951566" y="252912"/>
                        <a:pt x="1871133" y="299479"/>
                      </a:cubicBezTo>
                      <a:cubicBezTo>
                        <a:pt x="1790700" y="346046"/>
                        <a:pt x="1601611" y="406724"/>
                        <a:pt x="1549400" y="43494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F2EFA1F0-3A27-93C4-B8A1-83787B26A291}"/>
                    </a:ext>
                  </a:extLst>
                </p:cNvPr>
                <p:cNvSpPr/>
                <p:nvPr/>
              </p:nvSpPr>
              <p:spPr>
                <a:xfrm>
                  <a:off x="1105727" y="3847286"/>
                  <a:ext cx="2496990" cy="580029"/>
                </a:xfrm>
                <a:custGeom>
                  <a:avLst/>
                  <a:gdLst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19" fmla="*/ 1388533 w 2496990"/>
                    <a:gd name="connsiteY19" fmla="*/ 2235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96990" h="580028">
                      <a:moveTo>
                        <a:pt x="0" y="265910"/>
                      </a:moveTo>
                      <a:cubicBezTo>
                        <a:pt x="188383" y="429599"/>
                        <a:pt x="376767" y="593288"/>
                        <a:pt x="516467" y="579177"/>
                      </a:cubicBezTo>
                      <a:cubicBezTo>
                        <a:pt x="656167" y="565066"/>
                        <a:pt x="812800" y="277199"/>
                        <a:pt x="838200" y="181243"/>
                      </a:cubicBezTo>
                      <a:cubicBezTo>
                        <a:pt x="863600" y="85287"/>
                        <a:pt x="711200" y="-20546"/>
                        <a:pt x="668867" y="3443"/>
                      </a:cubicBezTo>
                      <a:cubicBezTo>
                        <a:pt x="626534" y="27432"/>
                        <a:pt x="530578" y="274377"/>
                        <a:pt x="584200" y="325177"/>
                      </a:cubicBezTo>
                      <a:cubicBezTo>
                        <a:pt x="637822" y="375977"/>
                        <a:pt x="901700" y="351988"/>
                        <a:pt x="990600" y="308243"/>
                      </a:cubicBezTo>
                      <a:cubicBezTo>
                        <a:pt x="1079500" y="264498"/>
                        <a:pt x="1047044" y="89521"/>
                        <a:pt x="1117600" y="62710"/>
                      </a:cubicBezTo>
                      <a:cubicBezTo>
                        <a:pt x="1188156" y="35899"/>
                        <a:pt x="1313744" y="109277"/>
                        <a:pt x="1413933" y="147377"/>
                      </a:cubicBezTo>
                      <a:cubicBezTo>
                        <a:pt x="1514122" y="185477"/>
                        <a:pt x="1634066" y="301188"/>
                        <a:pt x="1718733" y="291310"/>
                      </a:cubicBezTo>
                      <a:cubicBezTo>
                        <a:pt x="1803400" y="281432"/>
                        <a:pt x="1910644" y="134677"/>
                        <a:pt x="1921933" y="88110"/>
                      </a:cubicBezTo>
                      <a:cubicBezTo>
                        <a:pt x="1933222" y="41543"/>
                        <a:pt x="1821745" y="-6434"/>
                        <a:pt x="1786467" y="11910"/>
                      </a:cubicBezTo>
                      <a:cubicBezTo>
                        <a:pt x="1751189" y="30254"/>
                        <a:pt x="1670756" y="148788"/>
                        <a:pt x="1710267" y="198177"/>
                      </a:cubicBezTo>
                      <a:cubicBezTo>
                        <a:pt x="1749778" y="247566"/>
                        <a:pt x="1893711" y="292721"/>
                        <a:pt x="2023533" y="308243"/>
                      </a:cubicBezTo>
                      <a:cubicBezTo>
                        <a:pt x="2153355" y="323765"/>
                        <a:pt x="2442633" y="261677"/>
                        <a:pt x="2489200" y="291310"/>
                      </a:cubicBezTo>
                      <a:cubicBezTo>
                        <a:pt x="2535767" y="320943"/>
                        <a:pt x="2360789" y="515676"/>
                        <a:pt x="2302933" y="486043"/>
                      </a:cubicBezTo>
                      <a:cubicBezTo>
                        <a:pt x="2245078" y="456410"/>
                        <a:pt x="2236611" y="119154"/>
                        <a:pt x="2142067" y="113510"/>
                      </a:cubicBezTo>
                      <a:cubicBezTo>
                        <a:pt x="2047523" y="107866"/>
                        <a:pt x="1879600" y="397144"/>
                        <a:pt x="1735667" y="452177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9F8593B1-8D17-BB94-1288-32B9E62D77DE}"/>
                    </a:ext>
                  </a:extLst>
                </p:cNvPr>
                <p:cNvSpPr/>
                <p:nvPr/>
              </p:nvSpPr>
              <p:spPr>
                <a:xfrm>
                  <a:off x="1139581" y="1864672"/>
                  <a:ext cx="999445" cy="477166"/>
                </a:xfrm>
                <a:custGeom>
                  <a:avLst/>
                  <a:gdLst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083734 w 2016565"/>
                    <a:gd name="connsiteY15" fmla="*/ 146729 h 477166"/>
                    <a:gd name="connsiteX16" fmla="*/ 795867 w 2016565"/>
                    <a:gd name="connsiteY16" fmla="*/ 163663 h 477166"/>
                    <a:gd name="connsiteX17" fmla="*/ 897467 w 2016565"/>
                    <a:gd name="connsiteY17" fmla="*/ 409196 h 477166"/>
                    <a:gd name="connsiteX18" fmla="*/ 1413934 w 2016565"/>
                    <a:gd name="connsiteY18" fmla="*/ 392263 h 477166"/>
                    <a:gd name="connsiteX19" fmla="*/ 1388534 w 2016565"/>
                    <a:gd name="connsiteY19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795867 w 2016565"/>
                    <a:gd name="connsiteY15" fmla="*/ 163663 h 477166"/>
                    <a:gd name="connsiteX16" fmla="*/ 897467 w 2016565"/>
                    <a:gd name="connsiteY16" fmla="*/ 409196 h 477166"/>
                    <a:gd name="connsiteX17" fmla="*/ 1413934 w 2016565"/>
                    <a:gd name="connsiteY17" fmla="*/ 392263 h 477166"/>
                    <a:gd name="connsiteX18" fmla="*/ 1388534 w 2016565"/>
                    <a:gd name="connsiteY18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897467 w 2016565"/>
                    <a:gd name="connsiteY15" fmla="*/ 409196 h 477166"/>
                    <a:gd name="connsiteX16" fmla="*/ 1413934 w 2016565"/>
                    <a:gd name="connsiteY16" fmla="*/ 392263 h 477166"/>
                    <a:gd name="connsiteX17" fmla="*/ 1388534 w 2016565"/>
                    <a:gd name="connsiteY17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413934 w 2016565"/>
                    <a:gd name="connsiteY15" fmla="*/ 392263 h 477166"/>
                    <a:gd name="connsiteX16" fmla="*/ 1388534 w 2016565"/>
                    <a:gd name="connsiteY16" fmla="*/ 205996 h 477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016565" h="477166">
                      <a:moveTo>
                        <a:pt x="0" y="70529"/>
                      </a:moveTo>
                      <a:cubicBezTo>
                        <a:pt x="61383" y="203173"/>
                        <a:pt x="122767" y="335818"/>
                        <a:pt x="211667" y="349929"/>
                      </a:cubicBezTo>
                      <a:cubicBezTo>
                        <a:pt x="300567" y="364040"/>
                        <a:pt x="460022" y="158018"/>
                        <a:pt x="533400" y="155196"/>
                      </a:cubicBezTo>
                      <a:cubicBezTo>
                        <a:pt x="606778" y="152374"/>
                        <a:pt x="588434" y="330174"/>
                        <a:pt x="651934" y="332996"/>
                      </a:cubicBezTo>
                      <a:cubicBezTo>
                        <a:pt x="715434" y="335818"/>
                        <a:pt x="835378" y="177773"/>
                        <a:pt x="914400" y="172129"/>
                      </a:cubicBezTo>
                      <a:cubicBezTo>
                        <a:pt x="993422" y="166485"/>
                        <a:pt x="1052689" y="309007"/>
                        <a:pt x="1126067" y="299129"/>
                      </a:cubicBezTo>
                      <a:cubicBezTo>
                        <a:pt x="1199445" y="289251"/>
                        <a:pt x="1258712" y="114274"/>
                        <a:pt x="1354667" y="112863"/>
                      </a:cubicBezTo>
                      <a:cubicBezTo>
                        <a:pt x="1450622" y="111452"/>
                        <a:pt x="1604433" y="282196"/>
                        <a:pt x="1701800" y="290663"/>
                      </a:cubicBezTo>
                      <a:cubicBezTo>
                        <a:pt x="1799167" y="299130"/>
                        <a:pt x="1919111" y="211641"/>
                        <a:pt x="1938867" y="163663"/>
                      </a:cubicBezTo>
                      <a:cubicBezTo>
                        <a:pt x="1958623" y="115685"/>
                        <a:pt x="1861256" y="-21193"/>
                        <a:pt x="1820334" y="2796"/>
                      </a:cubicBezTo>
                      <a:cubicBezTo>
                        <a:pt x="1779412" y="26785"/>
                        <a:pt x="1683456" y="228574"/>
                        <a:pt x="1693334" y="307596"/>
                      </a:cubicBezTo>
                      <a:cubicBezTo>
                        <a:pt x="1703212" y="386618"/>
                        <a:pt x="1827389" y="482574"/>
                        <a:pt x="1879600" y="476929"/>
                      </a:cubicBezTo>
                      <a:cubicBezTo>
                        <a:pt x="1931811" y="471285"/>
                        <a:pt x="2051755" y="340051"/>
                        <a:pt x="2006600" y="273729"/>
                      </a:cubicBezTo>
                      <a:cubicBezTo>
                        <a:pt x="1961445" y="207407"/>
                        <a:pt x="1730023" y="69118"/>
                        <a:pt x="1608667" y="78996"/>
                      </a:cubicBezTo>
                      <a:cubicBezTo>
                        <a:pt x="1487312" y="88874"/>
                        <a:pt x="1310922" y="280785"/>
                        <a:pt x="1278467" y="332996"/>
                      </a:cubicBezTo>
                      <a:cubicBezTo>
                        <a:pt x="1246012" y="385207"/>
                        <a:pt x="1395589" y="413430"/>
                        <a:pt x="1413934" y="392263"/>
                      </a:cubicBezTo>
                      <a:cubicBezTo>
                        <a:pt x="1495778" y="358396"/>
                        <a:pt x="1442156" y="282196"/>
                        <a:pt x="1388534" y="20599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F26F3580-E7C0-31C5-8F30-0D0A6E30DC0B}"/>
                    </a:ext>
                  </a:extLst>
                </p:cNvPr>
                <p:cNvSpPr/>
                <p:nvPr/>
              </p:nvSpPr>
              <p:spPr>
                <a:xfrm>
                  <a:off x="1058015" y="5427709"/>
                  <a:ext cx="2408255" cy="604984"/>
                </a:xfrm>
                <a:custGeom>
                  <a:avLst/>
                  <a:gdLst>
                    <a:gd name="connsiteX0" fmla="*/ 0 w 2396097"/>
                    <a:gd name="connsiteY0" fmla="*/ 364703 h 730047"/>
                    <a:gd name="connsiteX1" fmla="*/ 389466 w 2396097"/>
                    <a:gd name="connsiteY1" fmla="*/ 280037 h 730047"/>
                    <a:gd name="connsiteX2" fmla="*/ 668866 w 2396097"/>
                    <a:gd name="connsiteY2" fmla="*/ 347770 h 730047"/>
                    <a:gd name="connsiteX3" fmla="*/ 965200 w 2396097"/>
                    <a:gd name="connsiteY3" fmla="*/ 339303 h 730047"/>
                    <a:gd name="connsiteX4" fmla="*/ 1126066 w 2396097"/>
                    <a:gd name="connsiteY4" fmla="*/ 491703 h 730047"/>
                    <a:gd name="connsiteX5" fmla="*/ 1363133 w 2396097"/>
                    <a:gd name="connsiteY5" fmla="*/ 440903 h 730047"/>
                    <a:gd name="connsiteX6" fmla="*/ 1625600 w 2396097"/>
                    <a:gd name="connsiteY6" fmla="*/ 415503 h 730047"/>
                    <a:gd name="connsiteX7" fmla="*/ 1938866 w 2396097"/>
                    <a:gd name="connsiteY7" fmla="*/ 508637 h 730047"/>
                    <a:gd name="connsiteX8" fmla="*/ 2192866 w 2396097"/>
                    <a:gd name="connsiteY8" fmla="*/ 491703 h 730047"/>
                    <a:gd name="connsiteX9" fmla="*/ 2201333 w 2396097"/>
                    <a:gd name="connsiteY9" fmla="*/ 313903 h 730047"/>
                    <a:gd name="connsiteX10" fmla="*/ 2108200 w 2396097"/>
                    <a:gd name="connsiteY10" fmla="*/ 127637 h 730047"/>
                    <a:gd name="connsiteX11" fmla="*/ 1854200 w 2396097"/>
                    <a:gd name="connsiteY11" fmla="*/ 220770 h 730047"/>
                    <a:gd name="connsiteX12" fmla="*/ 1930400 w 2396097"/>
                    <a:gd name="connsiteY12" fmla="*/ 474770 h 730047"/>
                    <a:gd name="connsiteX13" fmla="*/ 2133600 w 2396097"/>
                    <a:gd name="connsiteY13" fmla="*/ 728770 h 730047"/>
                    <a:gd name="connsiteX14" fmla="*/ 2396066 w 2396097"/>
                    <a:gd name="connsiteY14" fmla="*/ 559437 h 730047"/>
                    <a:gd name="connsiteX15" fmla="*/ 2116666 w 2396097"/>
                    <a:gd name="connsiteY15" fmla="*/ 263103 h 730047"/>
                    <a:gd name="connsiteX16" fmla="*/ 2048933 w 2396097"/>
                    <a:gd name="connsiteY16" fmla="*/ 457837 h 730047"/>
                    <a:gd name="connsiteX17" fmla="*/ 1710266 w 2396097"/>
                    <a:gd name="connsiteY17" fmla="*/ 440903 h 730047"/>
                    <a:gd name="connsiteX18" fmla="*/ 1557866 w 2396097"/>
                    <a:gd name="connsiteY18" fmla="*/ 263103 h 730047"/>
                    <a:gd name="connsiteX19" fmla="*/ 1143000 w 2396097"/>
                    <a:gd name="connsiteY19" fmla="*/ 322370 h 730047"/>
                    <a:gd name="connsiteX20" fmla="*/ 982133 w 2396097"/>
                    <a:gd name="connsiteY20" fmla="*/ 474770 h 730047"/>
                    <a:gd name="connsiteX21" fmla="*/ 635000 w 2396097"/>
                    <a:gd name="connsiteY21" fmla="*/ 288503 h 730047"/>
                    <a:gd name="connsiteX22" fmla="*/ 736600 w 2396097"/>
                    <a:gd name="connsiteY22" fmla="*/ 637 h 730047"/>
                    <a:gd name="connsiteX23" fmla="*/ 296333 w 2396097"/>
                    <a:gd name="connsiteY23" fmla="*/ 220770 h 730047"/>
                    <a:gd name="connsiteX24" fmla="*/ 431800 w 2396097"/>
                    <a:gd name="connsiteY24" fmla="*/ 542503 h 730047"/>
                    <a:gd name="connsiteX25" fmla="*/ 795866 w 2396097"/>
                    <a:gd name="connsiteY25" fmla="*/ 542503 h 730047"/>
                    <a:gd name="connsiteX26" fmla="*/ 1058333 w 2396097"/>
                    <a:gd name="connsiteY26" fmla="*/ 195370 h 730047"/>
                    <a:gd name="connsiteX27" fmla="*/ 677333 w 2396097"/>
                    <a:gd name="connsiteY27" fmla="*/ 93770 h 730047"/>
                    <a:gd name="connsiteX28" fmla="*/ 533400 w 2396097"/>
                    <a:gd name="connsiteY28" fmla="*/ 330837 h 730047"/>
                    <a:gd name="connsiteX0" fmla="*/ 0 w 2396097"/>
                    <a:gd name="connsiteY0" fmla="*/ 276442 h 641786"/>
                    <a:gd name="connsiteX1" fmla="*/ 389466 w 2396097"/>
                    <a:gd name="connsiteY1" fmla="*/ 191776 h 641786"/>
                    <a:gd name="connsiteX2" fmla="*/ 668866 w 2396097"/>
                    <a:gd name="connsiteY2" fmla="*/ 259509 h 641786"/>
                    <a:gd name="connsiteX3" fmla="*/ 965200 w 2396097"/>
                    <a:gd name="connsiteY3" fmla="*/ 251042 h 641786"/>
                    <a:gd name="connsiteX4" fmla="*/ 1126066 w 2396097"/>
                    <a:gd name="connsiteY4" fmla="*/ 403442 h 641786"/>
                    <a:gd name="connsiteX5" fmla="*/ 1363133 w 2396097"/>
                    <a:gd name="connsiteY5" fmla="*/ 352642 h 641786"/>
                    <a:gd name="connsiteX6" fmla="*/ 1625600 w 2396097"/>
                    <a:gd name="connsiteY6" fmla="*/ 327242 h 641786"/>
                    <a:gd name="connsiteX7" fmla="*/ 1938866 w 2396097"/>
                    <a:gd name="connsiteY7" fmla="*/ 420376 h 641786"/>
                    <a:gd name="connsiteX8" fmla="*/ 2192866 w 2396097"/>
                    <a:gd name="connsiteY8" fmla="*/ 403442 h 641786"/>
                    <a:gd name="connsiteX9" fmla="*/ 2201333 w 2396097"/>
                    <a:gd name="connsiteY9" fmla="*/ 225642 h 641786"/>
                    <a:gd name="connsiteX10" fmla="*/ 2108200 w 2396097"/>
                    <a:gd name="connsiteY10" fmla="*/ 39376 h 641786"/>
                    <a:gd name="connsiteX11" fmla="*/ 1854200 w 2396097"/>
                    <a:gd name="connsiteY11" fmla="*/ 132509 h 641786"/>
                    <a:gd name="connsiteX12" fmla="*/ 1930400 w 2396097"/>
                    <a:gd name="connsiteY12" fmla="*/ 386509 h 641786"/>
                    <a:gd name="connsiteX13" fmla="*/ 2133600 w 2396097"/>
                    <a:gd name="connsiteY13" fmla="*/ 640509 h 641786"/>
                    <a:gd name="connsiteX14" fmla="*/ 2396066 w 2396097"/>
                    <a:gd name="connsiteY14" fmla="*/ 471176 h 641786"/>
                    <a:gd name="connsiteX15" fmla="*/ 2116666 w 2396097"/>
                    <a:gd name="connsiteY15" fmla="*/ 174842 h 641786"/>
                    <a:gd name="connsiteX16" fmla="*/ 2048933 w 2396097"/>
                    <a:gd name="connsiteY16" fmla="*/ 369576 h 641786"/>
                    <a:gd name="connsiteX17" fmla="*/ 1710266 w 2396097"/>
                    <a:gd name="connsiteY17" fmla="*/ 352642 h 641786"/>
                    <a:gd name="connsiteX18" fmla="*/ 1557866 w 2396097"/>
                    <a:gd name="connsiteY18" fmla="*/ 174842 h 641786"/>
                    <a:gd name="connsiteX19" fmla="*/ 1143000 w 2396097"/>
                    <a:gd name="connsiteY19" fmla="*/ 234109 h 641786"/>
                    <a:gd name="connsiteX20" fmla="*/ 982133 w 2396097"/>
                    <a:gd name="connsiteY20" fmla="*/ 386509 h 641786"/>
                    <a:gd name="connsiteX21" fmla="*/ 635000 w 2396097"/>
                    <a:gd name="connsiteY21" fmla="*/ 200242 h 641786"/>
                    <a:gd name="connsiteX22" fmla="*/ 296333 w 2396097"/>
                    <a:gd name="connsiteY22" fmla="*/ 132509 h 641786"/>
                    <a:gd name="connsiteX23" fmla="*/ 431800 w 2396097"/>
                    <a:gd name="connsiteY23" fmla="*/ 454242 h 641786"/>
                    <a:gd name="connsiteX24" fmla="*/ 795866 w 2396097"/>
                    <a:gd name="connsiteY24" fmla="*/ 454242 h 641786"/>
                    <a:gd name="connsiteX25" fmla="*/ 1058333 w 2396097"/>
                    <a:gd name="connsiteY25" fmla="*/ 107109 h 641786"/>
                    <a:gd name="connsiteX26" fmla="*/ 677333 w 2396097"/>
                    <a:gd name="connsiteY26" fmla="*/ 5509 h 641786"/>
                    <a:gd name="connsiteX27" fmla="*/ 533400 w 2396097"/>
                    <a:gd name="connsiteY27" fmla="*/ 242576 h 641786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296333 w 2396097"/>
                    <a:gd name="connsiteY23" fmla="*/ 132508 h 641785"/>
                    <a:gd name="connsiteX24" fmla="*/ 431800 w 2396097"/>
                    <a:gd name="connsiteY24" fmla="*/ 454241 h 641785"/>
                    <a:gd name="connsiteX25" fmla="*/ 795866 w 2396097"/>
                    <a:gd name="connsiteY25" fmla="*/ 454241 h 641785"/>
                    <a:gd name="connsiteX26" fmla="*/ 1058333 w 2396097"/>
                    <a:gd name="connsiteY26" fmla="*/ 107108 h 641785"/>
                    <a:gd name="connsiteX27" fmla="*/ 677333 w 2396097"/>
                    <a:gd name="connsiteY27" fmla="*/ 5508 h 641785"/>
                    <a:gd name="connsiteX28" fmla="*/ 533400 w 2396097"/>
                    <a:gd name="connsiteY28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431800 w 2396097"/>
                    <a:gd name="connsiteY23" fmla="*/ 454241 h 641785"/>
                    <a:gd name="connsiteX24" fmla="*/ 795866 w 2396097"/>
                    <a:gd name="connsiteY24" fmla="*/ 454241 h 641785"/>
                    <a:gd name="connsiteX25" fmla="*/ 1058333 w 2396097"/>
                    <a:gd name="connsiteY25" fmla="*/ 107108 h 641785"/>
                    <a:gd name="connsiteX26" fmla="*/ 677333 w 2396097"/>
                    <a:gd name="connsiteY26" fmla="*/ 5508 h 641785"/>
                    <a:gd name="connsiteX27" fmla="*/ 533400 w 2396097"/>
                    <a:gd name="connsiteY27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431800 w 2396097"/>
                    <a:gd name="connsiteY22" fmla="*/ 454241 h 641785"/>
                    <a:gd name="connsiteX23" fmla="*/ 795866 w 2396097"/>
                    <a:gd name="connsiteY23" fmla="*/ 454241 h 641785"/>
                    <a:gd name="connsiteX24" fmla="*/ 1058333 w 2396097"/>
                    <a:gd name="connsiteY24" fmla="*/ 107108 h 641785"/>
                    <a:gd name="connsiteX25" fmla="*/ 677333 w 2396097"/>
                    <a:gd name="connsiteY25" fmla="*/ 5508 h 641785"/>
                    <a:gd name="connsiteX26" fmla="*/ 533400 w 2396097"/>
                    <a:gd name="connsiteY26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431800 w 2396097"/>
                    <a:gd name="connsiteY21" fmla="*/ 454241 h 641785"/>
                    <a:gd name="connsiteX22" fmla="*/ 795866 w 2396097"/>
                    <a:gd name="connsiteY22" fmla="*/ 454241 h 641785"/>
                    <a:gd name="connsiteX23" fmla="*/ 1058333 w 2396097"/>
                    <a:gd name="connsiteY23" fmla="*/ 107108 h 641785"/>
                    <a:gd name="connsiteX24" fmla="*/ 677333 w 2396097"/>
                    <a:gd name="connsiteY24" fmla="*/ 5508 h 641785"/>
                    <a:gd name="connsiteX25" fmla="*/ 533400 w 2396097"/>
                    <a:gd name="connsiteY25" fmla="*/ 242575 h 641785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24" fmla="*/ 533400 w 2396097"/>
                    <a:gd name="connsiteY24" fmla="*/ 206028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0" fmla="*/ 0 w 2396779"/>
                    <a:gd name="connsiteY0" fmla="*/ 239894 h 604966"/>
                    <a:gd name="connsiteX1" fmla="*/ 389466 w 2396779"/>
                    <a:gd name="connsiteY1" fmla="*/ 155228 h 604966"/>
                    <a:gd name="connsiteX2" fmla="*/ 668866 w 2396779"/>
                    <a:gd name="connsiteY2" fmla="*/ 222961 h 604966"/>
                    <a:gd name="connsiteX3" fmla="*/ 965200 w 2396779"/>
                    <a:gd name="connsiteY3" fmla="*/ 214494 h 604966"/>
                    <a:gd name="connsiteX4" fmla="*/ 1126066 w 2396779"/>
                    <a:gd name="connsiteY4" fmla="*/ 366894 h 604966"/>
                    <a:gd name="connsiteX5" fmla="*/ 1363133 w 2396779"/>
                    <a:gd name="connsiteY5" fmla="*/ 316094 h 604966"/>
                    <a:gd name="connsiteX6" fmla="*/ 1625600 w 2396779"/>
                    <a:gd name="connsiteY6" fmla="*/ 290694 h 604966"/>
                    <a:gd name="connsiteX7" fmla="*/ 1938866 w 2396779"/>
                    <a:gd name="connsiteY7" fmla="*/ 383828 h 604966"/>
                    <a:gd name="connsiteX8" fmla="*/ 2192866 w 2396779"/>
                    <a:gd name="connsiteY8" fmla="*/ 366894 h 604966"/>
                    <a:gd name="connsiteX9" fmla="*/ 2201333 w 2396779"/>
                    <a:gd name="connsiteY9" fmla="*/ 189094 h 604966"/>
                    <a:gd name="connsiteX10" fmla="*/ 2108200 w 2396779"/>
                    <a:gd name="connsiteY10" fmla="*/ 2828 h 604966"/>
                    <a:gd name="connsiteX11" fmla="*/ 1854200 w 2396779"/>
                    <a:gd name="connsiteY11" fmla="*/ 95961 h 604966"/>
                    <a:gd name="connsiteX12" fmla="*/ 1930400 w 2396779"/>
                    <a:gd name="connsiteY12" fmla="*/ 349961 h 604966"/>
                    <a:gd name="connsiteX13" fmla="*/ 2133600 w 2396779"/>
                    <a:gd name="connsiteY13" fmla="*/ 603961 h 604966"/>
                    <a:gd name="connsiteX14" fmla="*/ 2396066 w 2396779"/>
                    <a:gd name="connsiteY14" fmla="*/ 434628 h 604966"/>
                    <a:gd name="connsiteX15" fmla="*/ 2048933 w 2396779"/>
                    <a:gd name="connsiteY15" fmla="*/ 333028 h 604966"/>
                    <a:gd name="connsiteX16" fmla="*/ 1710266 w 2396779"/>
                    <a:gd name="connsiteY16" fmla="*/ 316094 h 604966"/>
                    <a:gd name="connsiteX17" fmla="*/ 1557866 w 2396779"/>
                    <a:gd name="connsiteY17" fmla="*/ 138294 h 604966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16" fmla="*/ 1557866 w 2408255"/>
                    <a:gd name="connsiteY16" fmla="*/ 1382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408255" h="604985">
                      <a:moveTo>
                        <a:pt x="0" y="239894"/>
                      </a:moveTo>
                      <a:cubicBezTo>
                        <a:pt x="138994" y="198972"/>
                        <a:pt x="277988" y="158050"/>
                        <a:pt x="389466" y="155228"/>
                      </a:cubicBezTo>
                      <a:cubicBezTo>
                        <a:pt x="500944" y="152406"/>
                        <a:pt x="572910" y="213083"/>
                        <a:pt x="668866" y="222961"/>
                      </a:cubicBezTo>
                      <a:cubicBezTo>
                        <a:pt x="764822" y="232839"/>
                        <a:pt x="889000" y="190505"/>
                        <a:pt x="965200" y="214494"/>
                      </a:cubicBezTo>
                      <a:cubicBezTo>
                        <a:pt x="1041400" y="238483"/>
                        <a:pt x="1059744" y="349961"/>
                        <a:pt x="1126066" y="366894"/>
                      </a:cubicBezTo>
                      <a:cubicBezTo>
                        <a:pt x="1192388" y="383827"/>
                        <a:pt x="1279877" y="328794"/>
                        <a:pt x="1363133" y="316094"/>
                      </a:cubicBezTo>
                      <a:cubicBezTo>
                        <a:pt x="1446389" y="303394"/>
                        <a:pt x="1529645" y="279405"/>
                        <a:pt x="1625600" y="290694"/>
                      </a:cubicBezTo>
                      <a:cubicBezTo>
                        <a:pt x="1721555" y="301983"/>
                        <a:pt x="1844322" y="371128"/>
                        <a:pt x="1938866" y="383828"/>
                      </a:cubicBezTo>
                      <a:cubicBezTo>
                        <a:pt x="2033410" y="396528"/>
                        <a:pt x="2149122" y="399350"/>
                        <a:pt x="2192866" y="366894"/>
                      </a:cubicBezTo>
                      <a:cubicBezTo>
                        <a:pt x="2236610" y="334438"/>
                        <a:pt x="2215444" y="249772"/>
                        <a:pt x="2201333" y="189094"/>
                      </a:cubicBezTo>
                      <a:cubicBezTo>
                        <a:pt x="2187222" y="128416"/>
                        <a:pt x="2166055" y="18350"/>
                        <a:pt x="2108200" y="2828"/>
                      </a:cubicBezTo>
                      <a:cubicBezTo>
                        <a:pt x="2050345" y="-12694"/>
                        <a:pt x="1883833" y="38105"/>
                        <a:pt x="1854200" y="95961"/>
                      </a:cubicBezTo>
                      <a:cubicBezTo>
                        <a:pt x="1824567" y="153816"/>
                        <a:pt x="1883833" y="265294"/>
                        <a:pt x="1930400" y="349961"/>
                      </a:cubicBezTo>
                      <a:cubicBezTo>
                        <a:pt x="1976967" y="434628"/>
                        <a:pt x="2055989" y="589850"/>
                        <a:pt x="2133600" y="603961"/>
                      </a:cubicBezTo>
                      <a:cubicBezTo>
                        <a:pt x="2211211" y="618072"/>
                        <a:pt x="2466622" y="482606"/>
                        <a:pt x="2396066" y="43462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5223E9F-42BE-CBB9-8B79-88DBC92E932E}"/>
                    </a:ext>
                  </a:extLst>
                </p:cNvPr>
                <p:cNvSpPr/>
                <p:nvPr/>
              </p:nvSpPr>
              <p:spPr>
                <a:xfrm>
                  <a:off x="1162334" y="5061289"/>
                  <a:ext cx="1246141" cy="396307"/>
                </a:xfrm>
                <a:custGeom>
                  <a:avLst/>
                  <a:gdLst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905933 w 2118300"/>
                    <a:gd name="connsiteY6" fmla="*/ 323336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1047643 w 2118300"/>
                    <a:gd name="connsiteY5" fmla="*/ 30251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6981"/>
                    <a:gd name="connsiteY0" fmla="*/ 162469 h 411297"/>
                    <a:gd name="connsiteX1" fmla="*/ 423333 w 2116981"/>
                    <a:gd name="connsiteY1" fmla="*/ 323336 h 411297"/>
                    <a:gd name="connsiteX2" fmla="*/ 626533 w 2116981"/>
                    <a:gd name="connsiteY2" fmla="*/ 35469 h 411297"/>
                    <a:gd name="connsiteX3" fmla="*/ 321733 w 2116981"/>
                    <a:gd name="connsiteY3" fmla="*/ 230202 h 411297"/>
                    <a:gd name="connsiteX4" fmla="*/ 872066 w 2116981"/>
                    <a:gd name="connsiteY4" fmla="*/ 391069 h 411297"/>
                    <a:gd name="connsiteX5" fmla="*/ 1047643 w 2116981"/>
                    <a:gd name="connsiteY5" fmla="*/ 30251 h 411297"/>
                    <a:gd name="connsiteX6" fmla="*/ 690620 w 2116981"/>
                    <a:gd name="connsiteY6" fmla="*/ 268089 h 411297"/>
                    <a:gd name="connsiteX7" fmla="*/ 1303866 w 2116981"/>
                    <a:gd name="connsiteY7" fmla="*/ 348736 h 411297"/>
                    <a:gd name="connsiteX8" fmla="*/ 1261533 w 2116981"/>
                    <a:gd name="connsiteY8" fmla="*/ 1602 h 411297"/>
                    <a:gd name="connsiteX9" fmla="*/ 1109133 w 2116981"/>
                    <a:gd name="connsiteY9" fmla="*/ 221736 h 411297"/>
                    <a:gd name="connsiteX10" fmla="*/ 1701800 w 2116981"/>
                    <a:gd name="connsiteY10" fmla="*/ 281002 h 411297"/>
                    <a:gd name="connsiteX11" fmla="*/ 1659466 w 2116981"/>
                    <a:gd name="connsiteY11" fmla="*/ 43936 h 411297"/>
                    <a:gd name="connsiteX12" fmla="*/ 1473200 w 2116981"/>
                    <a:gd name="connsiteY12" fmla="*/ 374136 h 411297"/>
                    <a:gd name="connsiteX13" fmla="*/ 2065866 w 2116981"/>
                    <a:gd name="connsiteY13" fmla="*/ 374136 h 411297"/>
                    <a:gd name="connsiteX14" fmla="*/ 2065866 w 2116981"/>
                    <a:gd name="connsiteY14" fmla="*/ 111669 h 411297"/>
                    <a:gd name="connsiteX15" fmla="*/ 1874570 w 2116981"/>
                    <a:gd name="connsiteY15" fmla="*/ 10412 h 411297"/>
                    <a:gd name="connsiteX16" fmla="*/ 1862666 w 2116981"/>
                    <a:gd name="connsiteY16" fmla="*/ 247136 h 411297"/>
                    <a:gd name="connsiteX0" fmla="*/ 0 w 2116981"/>
                    <a:gd name="connsiteY0" fmla="*/ 162469 h 397505"/>
                    <a:gd name="connsiteX1" fmla="*/ 423333 w 2116981"/>
                    <a:gd name="connsiteY1" fmla="*/ 323336 h 397505"/>
                    <a:gd name="connsiteX2" fmla="*/ 626533 w 2116981"/>
                    <a:gd name="connsiteY2" fmla="*/ 35469 h 397505"/>
                    <a:gd name="connsiteX3" fmla="*/ 321733 w 2116981"/>
                    <a:gd name="connsiteY3" fmla="*/ 230202 h 397505"/>
                    <a:gd name="connsiteX4" fmla="*/ 872066 w 2116981"/>
                    <a:gd name="connsiteY4" fmla="*/ 391069 h 397505"/>
                    <a:gd name="connsiteX5" fmla="*/ 1047643 w 2116981"/>
                    <a:gd name="connsiteY5" fmla="*/ 30251 h 397505"/>
                    <a:gd name="connsiteX6" fmla="*/ 690620 w 2116981"/>
                    <a:gd name="connsiteY6" fmla="*/ 268089 h 397505"/>
                    <a:gd name="connsiteX7" fmla="*/ 1303866 w 2116981"/>
                    <a:gd name="connsiteY7" fmla="*/ 348736 h 397505"/>
                    <a:gd name="connsiteX8" fmla="*/ 1261533 w 2116981"/>
                    <a:gd name="connsiteY8" fmla="*/ 1602 h 397505"/>
                    <a:gd name="connsiteX9" fmla="*/ 1109133 w 2116981"/>
                    <a:gd name="connsiteY9" fmla="*/ 221736 h 397505"/>
                    <a:gd name="connsiteX10" fmla="*/ 1701800 w 2116981"/>
                    <a:gd name="connsiteY10" fmla="*/ 281002 h 397505"/>
                    <a:gd name="connsiteX11" fmla="*/ 1473200 w 2116981"/>
                    <a:gd name="connsiteY11" fmla="*/ 374136 h 397505"/>
                    <a:gd name="connsiteX12" fmla="*/ 2065866 w 2116981"/>
                    <a:gd name="connsiteY12" fmla="*/ 374136 h 397505"/>
                    <a:gd name="connsiteX13" fmla="*/ 2065866 w 2116981"/>
                    <a:gd name="connsiteY13" fmla="*/ 111669 h 397505"/>
                    <a:gd name="connsiteX14" fmla="*/ 1874570 w 2116981"/>
                    <a:gd name="connsiteY14" fmla="*/ 10412 h 397505"/>
                    <a:gd name="connsiteX15" fmla="*/ 1862666 w 2116981"/>
                    <a:gd name="connsiteY15" fmla="*/ 247136 h 397505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690620 w 2116981"/>
                    <a:gd name="connsiteY6" fmla="*/ 266891 h 396307"/>
                    <a:gd name="connsiteX7" fmla="*/ 1303866 w 2116981"/>
                    <a:gd name="connsiteY7" fmla="*/ 347538 h 396307"/>
                    <a:gd name="connsiteX8" fmla="*/ 1261533 w 2116981"/>
                    <a:gd name="connsiteY8" fmla="*/ 404 h 396307"/>
                    <a:gd name="connsiteX9" fmla="*/ 1701800 w 2116981"/>
                    <a:gd name="connsiteY9" fmla="*/ 279804 h 396307"/>
                    <a:gd name="connsiteX10" fmla="*/ 1473200 w 2116981"/>
                    <a:gd name="connsiteY10" fmla="*/ 372938 h 396307"/>
                    <a:gd name="connsiteX11" fmla="*/ 2065866 w 2116981"/>
                    <a:gd name="connsiteY11" fmla="*/ 372938 h 396307"/>
                    <a:gd name="connsiteX12" fmla="*/ 2065866 w 2116981"/>
                    <a:gd name="connsiteY12" fmla="*/ 110471 h 396307"/>
                    <a:gd name="connsiteX13" fmla="*/ 1874570 w 2116981"/>
                    <a:gd name="connsiteY13" fmla="*/ 9214 h 396307"/>
                    <a:gd name="connsiteX14" fmla="*/ 1862666 w 2116981"/>
                    <a:gd name="connsiteY14" fmla="*/ 245938 h 396307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1303866 w 2116981"/>
                    <a:gd name="connsiteY6" fmla="*/ 347538 h 396307"/>
                    <a:gd name="connsiteX7" fmla="*/ 1261533 w 2116981"/>
                    <a:gd name="connsiteY7" fmla="*/ 404 h 396307"/>
                    <a:gd name="connsiteX8" fmla="*/ 1701800 w 2116981"/>
                    <a:gd name="connsiteY8" fmla="*/ 279804 h 396307"/>
                    <a:gd name="connsiteX9" fmla="*/ 1473200 w 2116981"/>
                    <a:gd name="connsiteY9" fmla="*/ 372938 h 396307"/>
                    <a:gd name="connsiteX10" fmla="*/ 2065866 w 2116981"/>
                    <a:gd name="connsiteY10" fmla="*/ 372938 h 396307"/>
                    <a:gd name="connsiteX11" fmla="*/ 2065866 w 2116981"/>
                    <a:gd name="connsiteY11" fmla="*/ 110471 h 396307"/>
                    <a:gd name="connsiteX12" fmla="*/ 1874570 w 2116981"/>
                    <a:gd name="connsiteY12" fmla="*/ 9214 h 396307"/>
                    <a:gd name="connsiteX13" fmla="*/ 1862666 w 2116981"/>
                    <a:gd name="connsiteY13" fmla="*/ 245938 h 396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16981" h="396307">
                      <a:moveTo>
                        <a:pt x="0" y="161271"/>
                      </a:moveTo>
                      <a:cubicBezTo>
                        <a:pt x="159455" y="252288"/>
                        <a:pt x="318911" y="343305"/>
                        <a:pt x="423333" y="322138"/>
                      </a:cubicBezTo>
                      <a:cubicBezTo>
                        <a:pt x="527755" y="300971"/>
                        <a:pt x="643466" y="49793"/>
                        <a:pt x="626533" y="34271"/>
                      </a:cubicBezTo>
                      <a:cubicBezTo>
                        <a:pt x="609600" y="18749"/>
                        <a:pt x="280811" y="169737"/>
                        <a:pt x="321733" y="229004"/>
                      </a:cubicBezTo>
                      <a:cubicBezTo>
                        <a:pt x="362655" y="288271"/>
                        <a:pt x="751081" y="423196"/>
                        <a:pt x="872066" y="389871"/>
                      </a:cubicBezTo>
                      <a:cubicBezTo>
                        <a:pt x="993051" y="356546"/>
                        <a:pt x="975676" y="36108"/>
                        <a:pt x="1047643" y="29053"/>
                      </a:cubicBezTo>
                      <a:cubicBezTo>
                        <a:pt x="1119610" y="21998"/>
                        <a:pt x="1268218" y="352313"/>
                        <a:pt x="1303866" y="347538"/>
                      </a:cubicBezTo>
                      <a:cubicBezTo>
                        <a:pt x="1339514" y="342763"/>
                        <a:pt x="1195211" y="11693"/>
                        <a:pt x="1261533" y="404"/>
                      </a:cubicBezTo>
                      <a:cubicBezTo>
                        <a:pt x="1327855" y="-10885"/>
                        <a:pt x="1666522" y="217715"/>
                        <a:pt x="1701800" y="279804"/>
                      </a:cubicBezTo>
                      <a:cubicBezTo>
                        <a:pt x="1737078" y="341893"/>
                        <a:pt x="1412522" y="357416"/>
                        <a:pt x="1473200" y="372938"/>
                      </a:cubicBezTo>
                      <a:cubicBezTo>
                        <a:pt x="1533878" y="388460"/>
                        <a:pt x="1967088" y="416683"/>
                        <a:pt x="2065866" y="372938"/>
                      </a:cubicBezTo>
                      <a:cubicBezTo>
                        <a:pt x="2164644" y="329194"/>
                        <a:pt x="2094988" y="135344"/>
                        <a:pt x="2065866" y="110471"/>
                      </a:cubicBezTo>
                      <a:cubicBezTo>
                        <a:pt x="2036744" y="85598"/>
                        <a:pt x="1908437" y="-13364"/>
                        <a:pt x="1874570" y="9214"/>
                      </a:cubicBezTo>
                      <a:cubicBezTo>
                        <a:pt x="1840703" y="31792"/>
                        <a:pt x="1867410" y="242232"/>
                        <a:pt x="1862666" y="24593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690F0C18-938B-46C1-7374-DC78232A3437}"/>
                    </a:ext>
                  </a:extLst>
                </p:cNvPr>
                <p:cNvSpPr/>
                <p:nvPr/>
              </p:nvSpPr>
              <p:spPr>
                <a:xfrm>
                  <a:off x="1162334" y="2459509"/>
                  <a:ext cx="2328334" cy="376909"/>
                </a:xfrm>
                <a:custGeom>
                  <a:avLst/>
                  <a:gdLst>
                    <a:gd name="connsiteX0" fmla="*/ 0 w 2328334"/>
                    <a:gd name="connsiteY0" fmla="*/ 275309 h 376909"/>
                    <a:gd name="connsiteX1" fmla="*/ 414867 w 2328334"/>
                    <a:gd name="connsiteY1" fmla="*/ 309176 h 376909"/>
                    <a:gd name="connsiteX2" fmla="*/ 448734 w 2328334"/>
                    <a:gd name="connsiteY2" fmla="*/ 46709 h 376909"/>
                    <a:gd name="connsiteX3" fmla="*/ 287867 w 2328334"/>
                    <a:gd name="connsiteY3" fmla="*/ 207576 h 376909"/>
                    <a:gd name="connsiteX4" fmla="*/ 558800 w 2328334"/>
                    <a:gd name="connsiteY4" fmla="*/ 376909 h 376909"/>
                    <a:gd name="connsiteX5" fmla="*/ 778934 w 2328334"/>
                    <a:gd name="connsiteY5" fmla="*/ 207576 h 376909"/>
                    <a:gd name="connsiteX6" fmla="*/ 702734 w 2328334"/>
                    <a:gd name="connsiteY6" fmla="*/ 55176 h 376909"/>
                    <a:gd name="connsiteX7" fmla="*/ 982134 w 2328334"/>
                    <a:gd name="connsiteY7" fmla="*/ 12842 h 376909"/>
                    <a:gd name="connsiteX8" fmla="*/ 1032934 w 2328334"/>
                    <a:gd name="connsiteY8" fmla="*/ 266842 h 376909"/>
                    <a:gd name="connsiteX9" fmla="*/ 812800 w 2328334"/>
                    <a:gd name="connsiteY9" fmla="*/ 300709 h 376909"/>
                    <a:gd name="connsiteX10" fmla="*/ 626534 w 2328334"/>
                    <a:gd name="connsiteY10" fmla="*/ 148309 h 376909"/>
                    <a:gd name="connsiteX11" fmla="*/ 1227667 w 2328334"/>
                    <a:gd name="connsiteY11" fmla="*/ 105976 h 376909"/>
                    <a:gd name="connsiteX12" fmla="*/ 1532467 w 2328334"/>
                    <a:gd name="connsiteY12" fmla="*/ 300709 h 376909"/>
                    <a:gd name="connsiteX13" fmla="*/ 1845734 w 2328334"/>
                    <a:gd name="connsiteY13" fmla="*/ 131376 h 376909"/>
                    <a:gd name="connsiteX14" fmla="*/ 2328334 w 2328334"/>
                    <a:gd name="connsiteY14" fmla="*/ 224509 h 376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28334" h="376909">
                      <a:moveTo>
                        <a:pt x="0" y="275309"/>
                      </a:moveTo>
                      <a:cubicBezTo>
                        <a:pt x="170039" y="311292"/>
                        <a:pt x="340078" y="347276"/>
                        <a:pt x="414867" y="309176"/>
                      </a:cubicBezTo>
                      <a:cubicBezTo>
                        <a:pt x="489656" y="271076"/>
                        <a:pt x="469901" y="63642"/>
                        <a:pt x="448734" y="46709"/>
                      </a:cubicBezTo>
                      <a:cubicBezTo>
                        <a:pt x="427567" y="29776"/>
                        <a:pt x="269523" y="152543"/>
                        <a:pt x="287867" y="207576"/>
                      </a:cubicBezTo>
                      <a:cubicBezTo>
                        <a:pt x="306211" y="262609"/>
                        <a:pt x="476956" y="376909"/>
                        <a:pt x="558800" y="376909"/>
                      </a:cubicBezTo>
                      <a:cubicBezTo>
                        <a:pt x="640644" y="376909"/>
                        <a:pt x="754945" y="261198"/>
                        <a:pt x="778934" y="207576"/>
                      </a:cubicBezTo>
                      <a:cubicBezTo>
                        <a:pt x="802923" y="153954"/>
                        <a:pt x="668867" y="87632"/>
                        <a:pt x="702734" y="55176"/>
                      </a:cubicBezTo>
                      <a:cubicBezTo>
                        <a:pt x="736601" y="22720"/>
                        <a:pt x="927101" y="-22436"/>
                        <a:pt x="982134" y="12842"/>
                      </a:cubicBezTo>
                      <a:cubicBezTo>
                        <a:pt x="1037167" y="48120"/>
                        <a:pt x="1061156" y="218864"/>
                        <a:pt x="1032934" y="266842"/>
                      </a:cubicBezTo>
                      <a:cubicBezTo>
                        <a:pt x="1004712" y="314820"/>
                        <a:pt x="880533" y="320465"/>
                        <a:pt x="812800" y="300709"/>
                      </a:cubicBezTo>
                      <a:cubicBezTo>
                        <a:pt x="745067" y="280954"/>
                        <a:pt x="557390" y="180764"/>
                        <a:pt x="626534" y="148309"/>
                      </a:cubicBezTo>
                      <a:cubicBezTo>
                        <a:pt x="695678" y="115854"/>
                        <a:pt x="1076678" y="80576"/>
                        <a:pt x="1227667" y="105976"/>
                      </a:cubicBezTo>
                      <a:cubicBezTo>
                        <a:pt x="1378656" y="131376"/>
                        <a:pt x="1429456" y="296476"/>
                        <a:pt x="1532467" y="300709"/>
                      </a:cubicBezTo>
                      <a:cubicBezTo>
                        <a:pt x="1635478" y="304942"/>
                        <a:pt x="1713090" y="144076"/>
                        <a:pt x="1845734" y="131376"/>
                      </a:cubicBezTo>
                      <a:cubicBezTo>
                        <a:pt x="1978379" y="118676"/>
                        <a:pt x="2328334" y="224509"/>
                        <a:pt x="2328334" y="224509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7FA6B78D-6447-E08D-40C5-ED3289284B50}"/>
                    </a:ext>
                  </a:extLst>
                </p:cNvPr>
                <p:cNvSpPr/>
                <p:nvPr/>
              </p:nvSpPr>
              <p:spPr>
                <a:xfrm>
                  <a:off x="1098738" y="3517322"/>
                  <a:ext cx="2496990" cy="305024"/>
                </a:xfrm>
                <a:custGeom>
                  <a:avLst/>
                  <a:gdLst>
                    <a:gd name="connsiteX0" fmla="*/ 0 w 2498784"/>
                    <a:gd name="connsiteY0" fmla="*/ 389526 h 423393"/>
                    <a:gd name="connsiteX1" fmla="*/ 279400 w 2498784"/>
                    <a:gd name="connsiteY1" fmla="*/ 245593 h 423393"/>
                    <a:gd name="connsiteX2" fmla="*/ 575734 w 2498784"/>
                    <a:gd name="connsiteY2" fmla="*/ 406459 h 423393"/>
                    <a:gd name="connsiteX3" fmla="*/ 905934 w 2498784"/>
                    <a:gd name="connsiteY3" fmla="*/ 211726 h 423393"/>
                    <a:gd name="connsiteX4" fmla="*/ 1219200 w 2498784"/>
                    <a:gd name="connsiteY4" fmla="*/ 355659 h 423393"/>
                    <a:gd name="connsiteX5" fmla="*/ 1591734 w 2498784"/>
                    <a:gd name="connsiteY5" fmla="*/ 84726 h 423393"/>
                    <a:gd name="connsiteX6" fmla="*/ 1913467 w 2498784"/>
                    <a:gd name="connsiteY6" fmla="*/ 313326 h 423393"/>
                    <a:gd name="connsiteX7" fmla="*/ 2302934 w 2498784"/>
                    <a:gd name="connsiteY7" fmla="*/ 59 h 423393"/>
                    <a:gd name="connsiteX8" fmla="*/ 2497667 w 2498784"/>
                    <a:gd name="connsiteY8" fmla="*/ 287926 h 423393"/>
                    <a:gd name="connsiteX9" fmla="*/ 2387600 w 2498784"/>
                    <a:gd name="connsiteY9" fmla="*/ 423393 h 423393"/>
                    <a:gd name="connsiteX0" fmla="*/ 0 w 2785534"/>
                    <a:gd name="connsiteY0" fmla="*/ 389526 h 448793"/>
                    <a:gd name="connsiteX1" fmla="*/ 279400 w 2785534"/>
                    <a:gd name="connsiteY1" fmla="*/ 245593 h 448793"/>
                    <a:gd name="connsiteX2" fmla="*/ 575734 w 2785534"/>
                    <a:gd name="connsiteY2" fmla="*/ 406459 h 448793"/>
                    <a:gd name="connsiteX3" fmla="*/ 905934 w 2785534"/>
                    <a:gd name="connsiteY3" fmla="*/ 211726 h 448793"/>
                    <a:gd name="connsiteX4" fmla="*/ 1219200 w 2785534"/>
                    <a:gd name="connsiteY4" fmla="*/ 355659 h 448793"/>
                    <a:gd name="connsiteX5" fmla="*/ 1591734 w 2785534"/>
                    <a:gd name="connsiteY5" fmla="*/ 84726 h 448793"/>
                    <a:gd name="connsiteX6" fmla="*/ 1913467 w 2785534"/>
                    <a:gd name="connsiteY6" fmla="*/ 313326 h 448793"/>
                    <a:gd name="connsiteX7" fmla="*/ 2302934 w 2785534"/>
                    <a:gd name="connsiteY7" fmla="*/ 59 h 448793"/>
                    <a:gd name="connsiteX8" fmla="*/ 2497667 w 2785534"/>
                    <a:gd name="connsiteY8" fmla="*/ 287926 h 448793"/>
                    <a:gd name="connsiteX9" fmla="*/ 2785534 w 2785534"/>
                    <a:gd name="connsiteY9" fmla="*/ 448793 h 448793"/>
                    <a:gd name="connsiteX0" fmla="*/ 0 w 2785534"/>
                    <a:gd name="connsiteY0" fmla="*/ 389727 h 448994"/>
                    <a:gd name="connsiteX1" fmla="*/ 279400 w 2785534"/>
                    <a:gd name="connsiteY1" fmla="*/ 245794 h 448994"/>
                    <a:gd name="connsiteX2" fmla="*/ 575734 w 2785534"/>
                    <a:gd name="connsiteY2" fmla="*/ 406660 h 448994"/>
                    <a:gd name="connsiteX3" fmla="*/ 905934 w 2785534"/>
                    <a:gd name="connsiteY3" fmla="*/ 211927 h 448994"/>
                    <a:gd name="connsiteX4" fmla="*/ 1219200 w 2785534"/>
                    <a:gd name="connsiteY4" fmla="*/ 355860 h 448994"/>
                    <a:gd name="connsiteX5" fmla="*/ 1591734 w 2785534"/>
                    <a:gd name="connsiteY5" fmla="*/ 84927 h 448994"/>
                    <a:gd name="connsiteX6" fmla="*/ 1913467 w 2785534"/>
                    <a:gd name="connsiteY6" fmla="*/ 313527 h 448994"/>
                    <a:gd name="connsiteX7" fmla="*/ 2302934 w 2785534"/>
                    <a:gd name="connsiteY7" fmla="*/ 260 h 448994"/>
                    <a:gd name="connsiteX8" fmla="*/ 2413000 w 2785534"/>
                    <a:gd name="connsiteY8" fmla="*/ 262727 h 448994"/>
                    <a:gd name="connsiteX9" fmla="*/ 2785534 w 2785534"/>
                    <a:gd name="connsiteY9" fmla="*/ 448994 h 448994"/>
                    <a:gd name="connsiteX0" fmla="*/ 0 w 2827867"/>
                    <a:gd name="connsiteY0" fmla="*/ 389727 h 406802"/>
                    <a:gd name="connsiteX1" fmla="*/ 279400 w 2827867"/>
                    <a:gd name="connsiteY1" fmla="*/ 245794 h 406802"/>
                    <a:gd name="connsiteX2" fmla="*/ 575734 w 2827867"/>
                    <a:gd name="connsiteY2" fmla="*/ 406660 h 406802"/>
                    <a:gd name="connsiteX3" fmla="*/ 905934 w 2827867"/>
                    <a:gd name="connsiteY3" fmla="*/ 211927 h 406802"/>
                    <a:gd name="connsiteX4" fmla="*/ 1219200 w 2827867"/>
                    <a:gd name="connsiteY4" fmla="*/ 355860 h 406802"/>
                    <a:gd name="connsiteX5" fmla="*/ 1591734 w 2827867"/>
                    <a:gd name="connsiteY5" fmla="*/ 84927 h 406802"/>
                    <a:gd name="connsiteX6" fmla="*/ 1913467 w 2827867"/>
                    <a:gd name="connsiteY6" fmla="*/ 313527 h 406802"/>
                    <a:gd name="connsiteX7" fmla="*/ 2302934 w 2827867"/>
                    <a:gd name="connsiteY7" fmla="*/ 260 h 406802"/>
                    <a:gd name="connsiteX8" fmla="*/ 2413000 w 2827867"/>
                    <a:gd name="connsiteY8" fmla="*/ 262727 h 406802"/>
                    <a:gd name="connsiteX9" fmla="*/ 2827867 w 2827867"/>
                    <a:gd name="connsiteY9" fmla="*/ 305060 h 406802"/>
                    <a:gd name="connsiteX0" fmla="*/ 0 w 2802467"/>
                    <a:gd name="connsiteY0" fmla="*/ 389727 h 406802"/>
                    <a:gd name="connsiteX1" fmla="*/ 279400 w 2802467"/>
                    <a:gd name="connsiteY1" fmla="*/ 245794 h 406802"/>
                    <a:gd name="connsiteX2" fmla="*/ 575734 w 2802467"/>
                    <a:gd name="connsiteY2" fmla="*/ 406660 h 406802"/>
                    <a:gd name="connsiteX3" fmla="*/ 905934 w 2802467"/>
                    <a:gd name="connsiteY3" fmla="*/ 211927 h 406802"/>
                    <a:gd name="connsiteX4" fmla="*/ 1219200 w 2802467"/>
                    <a:gd name="connsiteY4" fmla="*/ 355860 h 406802"/>
                    <a:gd name="connsiteX5" fmla="*/ 1591734 w 2802467"/>
                    <a:gd name="connsiteY5" fmla="*/ 84927 h 406802"/>
                    <a:gd name="connsiteX6" fmla="*/ 1913467 w 2802467"/>
                    <a:gd name="connsiteY6" fmla="*/ 313527 h 406802"/>
                    <a:gd name="connsiteX7" fmla="*/ 2302934 w 2802467"/>
                    <a:gd name="connsiteY7" fmla="*/ 260 h 406802"/>
                    <a:gd name="connsiteX8" fmla="*/ 2413000 w 2802467"/>
                    <a:gd name="connsiteY8" fmla="*/ 262727 h 406802"/>
                    <a:gd name="connsiteX9" fmla="*/ 2802467 w 2802467"/>
                    <a:gd name="connsiteY9" fmla="*/ 169593 h 406802"/>
                    <a:gd name="connsiteX0" fmla="*/ 0 w 2802467"/>
                    <a:gd name="connsiteY0" fmla="*/ 322120 h 339195"/>
                    <a:gd name="connsiteX1" fmla="*/ 279400 w 2802467"/>
                    <a:gd name="connsiteY1" fmla="*/ 178187 h 339195"/>
                    <a:gd name="connsiteX2" fmla="*/ 575734 w 2802467"/>
                    <a:gd name="connsiteY2" fmla="*/ 339053 h 339195"/>
                    <a:gd name="connsiteX3" fmla="*/ 905934 w 2802467"/>
                    <a:gd name="connsiteY3" fmla="*/ 144320 h 339195"/>
                    <a:gd name="connsiteX4" fmla="*/ 1219200 w 2802467"/>
                    <a:gd name="connsiteY4" fmla="*/ 288253 h 339195"/>
                    <a:gd name="connsiteX5" fmla="*/ 1591734 w 2802467"/>
                    <a:gd name="connsiteY5" fmla="*/ 17320 h 339195"/>
                    <a:gd name="connsiteX6" fmla="*/ 1913467 w 2802467"/>
                    <a:gd name="connsiteY6" fmla="*/ 245920 h 339195"/>
                    <a:gd name="connsiteX7" fmla="*/ 2133601 w 2802467"/>
                    <a:gd name="connsiteY7" fmla="*/ 387 h 339195"/>
                    <a:gd name="connsiteX8" fmla="*/ 2413000 w 2802467"/>
                    <a:gd name="connsiteY8" fmla="*/ 195120 h 339195"/>
                    <a:gd name="connsiteX9" fmla="*/ 2802467 w 2802467"/>
                    <a:gd name="connsiteY9" fmla="*/ 101986 h 339195"/>
                    <a:gd name="connsiteX0" fmla="*/ 0 w 2802467"/>
                    <a:gd name="connsiteY0" fmla="*/ 304958 h 322033"/>
                    <a:gd name="connsiteX1" fmla="*/ 279400 w 2802467"/>
                    <a:gd name="connsiteY1" fmla="*/ 161025 h 322033"/>
                    <a:gd name="connsiteX2" fmla="*/ 575734 w 2802467"/>
                    <a:gd name="connsiteY2" fmla="*/ 321891 h 322033"/>
                    <a:gd name="connsiteX3" fmla="*/ 905934 w 2802467"/>
                    <a:gd name="connsiteY3" fmla="*/ 127158 h 322033"/>
                    <a:gd name="connsiteX4" fmla="*/ 1219200 w 2802467"/>
                    <a:gd name="connsiteY4" fmla="*/ 271091 h 322033"/>
                    <a:gd name="connsiteX5" fmla="*/ 1591734 w 2802467"/>
                    <a:gd name="connsiteY5" fmla="*/ 158 h 322033"/>
                    <a:gd name="connsiteX6" fmla="*/ 1913467 w 2802467"/>
                    <a:gd name="connsiteY6" fmla="*/ 228758 h 322033"/>
                    <a:gd name="connsiteX7" fmla="*/ 2252134 w 2802467"/>
                    <a:gd name="connsiteY7" fmla="*/ 17091 h 322033"/>
                    <a:gd name="connsiteX8" fmla="*/ 2413000 w 2802467"/>
                    <a:gd name="connsiteY8" fmla="*/ 177958 h 322033"/>
                    <a:gd name="connsiteX9" fmla="*/ 2802467 w 2802467"/>
                    <a:gd name="connsiteY9" fmla="*/ 84824 h 32203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2521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1759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02467" h="305024">
                      <a:moveTo>
                        <a:pt x="0" y="287949"/>
                      </a:moveTo>
                      <a:cubicBezTo>
                        <a:pt x="91722" y="214571"/>
                        <a:pt x="183444" y="141194"/>
                        <a:pt x="279400" y="144016"/>
                      </a:cubicBezTo>
                      <a:cubicBezTo>
                        <a:pt x="375356" y="146838"/>
                        <a:pt x="471312" y="310526"/>
                        <a:pt x="575734" y="304882"/>
                      </a:cubicBezTo>
                      <a:cubicBezTo>
                        <a:pt x="680156" y="299238"/>
                        <a:pt x="798690" y="118616"/>
                        <a:pt x="905934" y="110149"/>
                      </a:cubicBezTo>
                      <a:cubicBezTo>
                        <a:pt x="1013178" y="101682"/>
                        <a:pt x="1104900" y="258315"/>
                        <a:pt x="1219200" y="254082"/>
                      </a:cubicBezTo>
                      <a:cubicBezTo>
                        <a:pt x="1333500" y="249849"/>
                        <a:pt x="1476023" y="91804"/>
                        <a:pt x="1591734" y="84749"/>
                      </a:cubicBezTo>
                      <a:cubicBezTo>
                        <a:pt x="1707445" y="77693"/>
                        <a:pt x="1816101" y="225860"/>
                        <a:pt x="1913467" y="211749"/>
                      </a:cubicBezTo>
                      <a:cubicBezTo>
                        <a:pt x="2010833" y="197638"/>
                        <a:pt x="2082801" y="4315"/>
                        <a:pt x="2175934" y="82"/>
                      </a:cubicBezTo>
                      <a:cubicBezTo>
                        <a:pt x="2269067" y="-4151"/>
                        <a:pt x="2297289" y="158126"/>
                        <a:pt x="2472267" y="186349"/>
                      </a:cubicBezTo>
                      <a:cubicBezTo>
                        <a:pt x="2681111" y="239971"/>
                        <a:pt x="2802467" y="67815"/>
                        <a:pt x="2802467" y="6781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B44C3E31-51CE-2406-B5D5-1A4239DAB6F3}"/>
                    </a:ext>
                  </a:extLst>
                </p:cNvPr>
                <p:cNvSpPr/>
                <p:nvPr/>
              </p:nvSpPr>
              <p:spPr>
                <a:xfrm rot="5400000">
                  <a:off x="-1000128" y="3800479"/>
                  <a:ext cx="4217250" cy="187538"/>
                </a:xfrm>
                <a:prstGeom prst="rect">
                  <a:avLst/>
                </a:prstGeom>
                <a:pattFill prst="wdUpDiag">
                  <a:fgClr>
                    <a:schemeClr val="tx1"/>
                  </a:fgClr>
                  <a:bgClr>
                    <a:schemeClr val="bg2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0354F48-F488-E90B-D9EE-6C7AB26F693C}"/>
                </a:ext>
              </a:extLst>
            </p:cNvPr>
            <p:cNvCxnSpPr>
              <a:cxnSpLocks/>
            </p:cNvCxnSpPr>
            <p:nvPr/>
          </p:nvCxnSpPr>
          <p:spPr>
            <a:xfrm>
              <a:off x="9592025" y="1141477"/>
              <a:ext cx="0" cy="323218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4A4C3D-0DBD-63D6-7BC9-EEFAB2C60CFF}"/>
                </a:ext>
              </a:extLst>
            </p:cNvPr>
            <p:cNvCxnSpPr>
              <a:cxnSpLocks/>
            </p:cNvCxnSpPr>
            <p:nvPr/>
          </p:nvCxnSpPr>
          <p:spPr>
            <a:xfrm>
              <a:off x="10410300" y="1155293"/>
              <a:ext cx="0" cy="318260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307830" y="4804238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308031" y="3065467"/>
            <a:ext cx="621982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EB7E2F-8809-9FD2-163B-BA5E9643D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007342" y="2572530"/>
            <a:ext cx="3026311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00757" y="5931718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7" y="1606033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98540" y="3633528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426915" y="5573389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350576" y="410872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71566" y="4897870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95822" y="4961535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84773" y="423427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621289" y="4532769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72479" y="4258804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5031848" y="3732007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827261" y="3997945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“</a:t>
            </a:r>
            <a:r>
              <a:rPr lang="en-US" i="1" dirty="0">
                <a:latin typeface="Lucida grande" panose="020B0502040204020203"/>
              </a:rPr>
              <a:t>Cooperative</a:t>
            </a:r>
            <a:r>
              <a:rPr lang="en-US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82365" y="5039142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71375"/>
            <a:ext cx="2986365" cy="23050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445625" y="2437724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197190" y="1328072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4FB4-EEEA-1931-6B12-55510CFBF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B7683-A884-F573-0421-9A73FD3E7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3DB05-3868-F6E7-3443-EAE5DCB9525F}"/>
              </a:ext>
            </a:extLst>
          </p:cNvPr>
          <p:cNvSpPr txBox="1"/>
          <p:nvPr/>
        </p:nvSpPr>
        <p:spPr>
          <a:xfrm>
            <a:off x="431322" y="1375956"/>
            <a:ext cx="6297283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Design and Fundamental Biology</a:t>
            </a:r>
          </a:p>
          <a:p>
            <a:pPr algn="l">
              <a:spcAft>
                <a:spcPts val="12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Surface-modification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Lubrication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 tension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Stimuli-sensitive (smart) materials</a:t>
            </a:r>
          </a:p>
          <a:p>
            <a:pPr lvl="1">
              <a:spcAft>
                <a:spcPts val="6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Functionalized aggregation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Colloid-stabilization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Protein aggregation (e.g., neurofilaments)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 err="1">
              <a:latin typeface="Lucida grande" panose="020B0502040204020203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3C33BE-B31D-62C1-3A92-39126BB569CC}"/>
              </a:ext>
            </a:extLst>
          </p:cNvPr>
          <p:cNvSpPr txBox="1"/>
          <p:nvPr/>
        </p:nvSpPr>
        <p:spPr>
          <a:xfrm>
            <a:off x="0" y="6572130"/>
            <a:ext cx="108268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Chen, et al., </a:t>
            </a:r>
            <a:r>
              <a:rPr lang="en-US" sz="1200" i="1" dirty="0">
                <a:latin typeface="Lucida grande" panose="020B0502040204020203"/>
              </a:rPr>
              <a:t>Macromolecules</a:t>
            </a:r>
            <a:r>
              <a:rPr lang="en-US" sz="1200" dirty="0">
                <a:latin typeface="Lucida grande" panose="020B0502040204020203"/>
              </a:rPr>
              <a:t>, 2017 ; 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2014; Yuan, et. al., </a:t>
            </a:r>
            <a:r>
              <a:rPr lang="en-US" sz="1200" i="1" dirty="0">
                <a:latin typeface="Lucida grande" panose="020B0502040204020203"/>
              </a:rPr>
              <a:t>J. Cell Sci.</a:t>
            </a:r>
            <a:r>
              <a:rPr lang="en-US" sz="1200" dirty="0">
                <a:latin typeface="Lucida grande" panose="020B0502040204020203"/>
              </a:rPr>
              <a:t>, 2012)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63443D-3D8B-9BE8-272C-0D050B24920E}"/>
              </a:ext>
            </a:extLst>
          </p:cNvPr>
          <p:cNvGrpSpPr/>
          <p:nvPr/>
        </p:nvGrpSpPr>
        <p:grpSpPr>
          <a:xfrm>
            <a:off x="9060386" y="1272182"/>
            <a:ext cx="2910428" cy="2605572"/>
            <a:chOff x="9035611" y="2120403"/>
            <a:chExt cx="2910428" cy="2605572"/>
          </a:xfrm>
        </p:grpSpPr>
        <p:pic>
          <p:nvPicPr>
            <p:cNvPr id="9" name="Picture 16">
              <a:extLst>
                <a:ext uri="{FF2B5EF4-FFF2-40B4-BE49-F238E27FC236}">
                  <a16:creationId xmlns:a16="http://schemas.microsoft.com/office/drawing/2014/main" id="{AE1E2D1C-C523-5ACC-D708-5A46B19BA4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5611" y="2409606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D8B030-4BF4-66BF-F805-A244B26507EA}"/>
                </a:ext>
              </a:extLst>
            </p:cNvPr>
            <p:cNvSpPr txBox="1"/>
            <p:nvPr/>
          </p:nvSpPr>
          <p:spPr>
            <a:xfrm>
              <a:off x="9454255" y="2120403"/>
              <a:ext cx="2467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Stimuli-sensitive Brush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325A31-BBDD-83DF-EE04-857FE8769A32}"/>
              </a:ext>
            </a:extLst>
          </p:cNvPr>
          <p:cNvGrpSpPr/>
          <p:nvPr/>
        </p:nvGrpSpPr>
        <p:grpSpPr>
          <a:xfrm>
            <a:off x="7810001" y="4493999"/>
            <a:ext cx="3016842" cy="1825114"/>
            <a:chOff x="6562575" y="4931668"/>
            <a:chExt cx="3016842" cy="18251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86F65E6-FC56-CCBF-DE41-D3B2523D8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575" y="5270222"/>
              <a:ext cx="3016842" cy="148656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68AC6D-EDE8-73C0-FA83-A9D4243CFBF6}"/>
                </a:ext>
              </a:extLst>
            </p:cNvPr>
            <p:cNvSpPr txBox="1"/>
            <p:nvPr/>
          </p:nvSpPr>
          <p:spPr>
            <a:xfrm>
              <a:off x="6834478" y="4931668"/>
              <a:ext cx="2473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Abnormal NF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E7714B-16AF-A101-C225-6AFD9CBD64C7}"/>
              </a:ext>
            </a:extLst>
          </p:cNvPr>
          <p:cNvGrpSpPr/>
          <p:nvPr/>
        </p:nvGrpSpPr>
        <p:grpSpPr>
          <a:xfrm>
            <a:off x="6096000" y="1245653"/>
            <a:ext cx="2375857" cy="3032566"/>
            <a:chOff x="6557957" y="1533566"/>
            <a:chExt cx="2375857" cy="303256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33E7205-D463-8F7D-0357-7D2C2B384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AEA7CE-C923-4978-BDC7-7B7D629CF36F}"/>
                </a:ext>
              </a:extLst>
            </p:cNvPr>
            <p:cNvSpPr txBox="1"/>
            <p:nvPr/>
          </p:nvSpPr>
          <p:spPr>
            <a:xfrm>
              <a:off x="6557957" y="1533566"/>
              <a:ext cx="2375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Cell-repellant Surface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272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 err="1"/>
                  <a:t>SFBox</a:t>
                </a:r>
                <a:r>
                  <a:rPr lang="en-US" sz="1600" dirty="0"/>
                  <a:t> numerical problem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Flowchart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Particle-to-field Transform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9" action="ppaction://hlinksldjump"/>
                  </a:rPr>
                  <a:t> derivation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2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2" action="ppaction://hlinksldjump"/>
                  </a:rPr>
                  <a:t>’s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Theory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3"/>
                <a:stretch>
                  <a:fillRect l="-464" t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10599"/>
            <a:ext cx="4984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Correlation blobs under self-avoiding walk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under Flory scaling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SFBox</a:t>
            </a:r>
            <a:r>
              <a:rPr lang="en-US" dirty="0"/>
              <a:t>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482412" y="5987156"/>
            <a:ext cx="4964439" cy="853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482412" y="5362549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5050656"/>
            <a:ext cx="1627162" cy="32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91" y="104745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42910" y="165534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449069" y="3287026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49" y="2298329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dirty="0"/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256171" y="1222217"/>
            <a:ext cx="763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Flory scaling – de </a:t>
            </a:r>
            <a:r>
              <a:rPr lang="en-US" dirty="0" err="1">
                <a:latin typeface="Lucida grande" panose="020B0502040204020203"/>
              </a:rPr>
              <a:t>Gennes</a:t>
            </a:r>
            <a:r>
              <a:rPr lang="en-US" dirty="0">
                <a:latin typeface="Lucida grande" panose="020B0502040204020203"/>
              </a:rPr>
              <a:t>, Alexander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FAD07-9769-D2DE-7DBB-37E88D7E7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958" y="2850700"/>
            <a:ext cx="3252794" cy="2645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A6FA0-ACA7-E79D-D538-B32010426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584" y="2903496"/>
            <a:ext cx="3481475" cy="25922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F8AC6-CC7D-1A7F-14C9-951C9CDA648B}"/>
              </a:ext>
            </a:extLst>
          </p:cNvPr>
          <p:cNvSpPr txBox="1"/>
          <p:nvPr/>
        </p:nvSpPr>
        <p:spPr>
          <a:xfrm>
            <a:off x="65490" y="6581001"/>
            <a:ext cx="7825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Rubinstein, Colby, </a:t>
            </a:r>
            <a:r>
              <a:rPr lang="en-US" sz="1200" i="1" dirty="0">
                <a:latin typeface="Lucida grande" panose="020B0502040204020203"/>
              </a:rPr>
              <a:t>Oxford Univ. Press,</a:t>
            </a:r>
            <a:r>
              <a:rPr lang="en-US" sz="1200" dirty="0">
                <a:latin typeface="Lucida grande" panose="020B0502040204020203"/>
              </a:rPr>
              <a:t> 2003; Yu,  et al., </a:t>
            </a:r>
            <a:r>
              <a:rPr lang="en-US" sz="1200" i="1" dirty="0">
                <a:latin typeface="Lucida grande" panose="020B0502040204020203"/>
              </a:rPr>
              <a:t>Science</a:t>
            </a:r>
            <a:r>
              <a:rPr lang="en-US" sz="1200" dirty="0">
                <a:latin typeface="Lucida grande" panose="020B0502040204020203"/>
              </a:rPr>
              <a:t>, 2018; Xu, et al., Langmuir, 2013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AE4963-8DB5-5806-AA09-157A0A3C6873}"/>
              </a:ext>
            </a:extLst>
          </p:cNvPr>
          <p:cNvSpPr txBox="1"/>
          <p:nvPr/>
        </p:nvSpPr>
        <p:spPr>
          <a:xfrm>
            <a:off x="256171" y="5134973"/>
            <a:ext cx="622150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 theories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Standard formulations</a:t>
            </a:r>
            <a:endParaRPr lang="en-US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Most common is lattice-constrained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4735738" y="2279333"/>
            <a:ext cx="7404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None can consider electrostatic correlations (multivalent ions)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4FC8ED-268D-BD82-B77D-77FD2ADA5A28}"/>
              </a:ext>
            </a:extLst>
          </p:cNvPr>
          <p:cNvGrpSpPr/>
          <p:nvPr/>
        </p:nvGrpSpPr>
        <p:grpSpPr>
          <a:xfrm>
            <a:off x="1129723" y="1739665"/>
            <a:ext cx="3481711" cy="2934281"/>
            <a:chOff x="1129723" y="2035918"/>
            <a:chExt cx="4307746" cy="363043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66"/>
            <a:stretch/>
          </p:blipFill>
          <p:spPr>
            <a:xfrm>
              <a:off x="1129723" y="2035918"/>
              <a:ext cx="2943637" cy="3476550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B89E887-BFAD-BF20-8F8A-7521009742ED}"/>
                </a:ext>
              </a:extLst>
            </p:cNvPr>
            <p:cNvCxnSpPr/>
            <p:nvPr/>
          </p:nvCxnSpPr>
          <p:spPr>
            <a:xfrm flipH="1" flipV="1">
              <a:off x="3554083" y="4572000"/>
              <a:ext cx="819509" cy="7332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72CB92-60A8-90D8-791A-0C1E4B0BF201}"/>
                </a:ext>
              </a:extLst>
            </p:cNvPr>
            <p:cNvSpPr txBox="1"/>
            <p:nvPr/>
          </p:nvSpPr>
          <p:spPr>
            <a:xfrm>
              <a:off x="3332624" y="5358579"/>
              <a:ext cx="2104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End-points fixed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8F5DF2-5C6F-4F54-84BE-0009DB210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203" y="1164370"/>
            <a:ext cx="9017593" cy="22646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524125" y="2857500"/>
            <a:ext cx="69532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248276" y="2928370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457949" y="2919675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A3580BF-C06F-EA9B-1D3E-CF7C26860E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259" r="27580"/>
          <a:stretch/>
        </p:blipFill>
        <p:spPr>
          <a:xfrm>
            <a:off x="6638924" y="4694086"/>
            <a:ext cx="5377210" cy="70145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8048624" y="1699160"/>
            <a:ext cx="828676" cy="59752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5527B-DB85-4A02-EA4B-FA8EFAE4303C}"/>
              </a:ext>
            </a:extLst>
          </p:cNvPr>
          <p:cNvSpPr/>
          <p:nvPr/>
        </p:nvSpPr>
        <p:spPr>
          <a:xfrm>
            <a:off x="4485761" y="4084358"/>
            <a:ext cx="1026544" cy="67542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2A9D0E-077E-1D08-C378-423E6BE26164}"/>
              </a:ext>
            </a:extLst>
          </p:cNvPr>
          <p:cNvSpPr/>
          <p:nvPr/>
        </p:nvSpPr>
        <p:spPr>
          <a:xfrm>
            <a:off x="8814257" y="4109573"/>
            <a:ext cx="1026544" cy="67542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BB68-7CF4-3369-3E04-19F532FB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BC6DD1-5A2B-6783-A8CB-411A17FD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692E1-78E2-5B37-09CA-68504D532550}"/>
              </a:ext>
            </a:extLst>
          </p:cNvPr>
          <p:cNvSpPr txBox="1"/>
          <p:nvPr/>
        </p:nvSpPr>
        <p:spPr>
          <a:xfrm>
            <a:off x="310302" y="1424859"/>
            <a:ext cx="763242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Effective design requires strong fundamental understanding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Understanding biological systems requires the use of accurate model systems that consider appropriate interactions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We desire a theory to consider complex, coupled interactions between the polymer, the solvent, and other charged species that can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Provide inaccessible, polymer-level information to experimental data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Straight-forward incorporation of additional interactions, especially for multivalent systems</a:t>
            </a: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DF824F46-1A76-0651-757A-C5722CE24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545" y="1166357"/>
            <a:ext cx="3574153" cy="284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1D5961-2E65-0E7F-9BAC-6D08D7EB46EE}"/>
              </a:ext>
            </a:extLst>
          </p:cNvPr>
          <p:cNvSpPr txBox="1"/>
          <p:nvPr/>
        </p:nvSpPr>
        <p:spPr>
          <a:xfrm>
            <a:off x="134470" y="6518928"/>
            <a:ext cx="62215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Lucida grande" panose="020B0502040204020203"/>
              </a:rPr>
              <a:t>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5844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3" y="47358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3" y="144097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66" y="226224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985693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436573" y="3424070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62" y="3265895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51165" y="2383678"/>
            <a:ext cx="1138791" cy="532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419424" y="2630184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461703" y="2091347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513" y="3067586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124" y="4320304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0705" y="5720056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800272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270250" y="1836263"/>
            <a:ext cx="654799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Convert from considering discrete particles to continuous, single-particle distributions governed by external fields.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Fields reflect coupled interactions and effect on particle distributions.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BB17D1-6816-2BF9-42E7-0469EC35F74C}"/>
              </a:ext>
            </a:extLst>
          </p:cNvPr>
          <p:cNvSpPr/>
          <p:nvPr/>
        </p:nvSpPr>
        <p:spPr>
          <a:xfrm>
            <a:off x="1715472" y="2476075"/>
            <a:ext cx="360344" cy="360344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747DCA-FD22-3672-6C60-43C9DE6D70FF}"/>
              </a:ext>
            </a:extLst>
          </p:cNvPr>
          <p:cNvSpPr/>
          <p:nvPr/>
        </p:nvSpPr>
        <p:spPr>
          <a:xfrm>
            <a:off x="6532906" y="5210704"/>
            <a:ext cx="355497" cy="35549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</a:t>
            </a:r>
            <a:endParaRPr lang="en-US" dirty="0"/>
          </a:p>
        </p:txBody>
      </p:sp>
      <p:sp>
        <p:nvSpPr>
          <p:cNvPr id="1026" name="Oval 1025">
            <a:extLst>
              <a:ext uri="{FF2B5EF4-FFF2-40B4-BE49-F238E27FC236}">
                <a16:creationId xmlns:a16="http://schemas.microsoft.com/office/drawing/2014/main" id="{F0D3EAA0-4B4F-7B34-A95C-5C7159EF3BD7}"/>
              </a:ext>
            </a:extLst>
          </p:cNvPr>
          <p:cNvSpPr/>
          <p:nvPr/>
        </p:nvSpPr>
        <p:spPr>
          <a:xfrm>
            <a:off x="9175628" y="4995836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5BD519BF-2D35-4DD1-7CF5-BA2ACB0B12FF}"/>
              </a:ext>
            </a:extLst>
          </p:cNvPr>
          <p:cNvSpPr/>
          <p:nvPr/>
        </p:nvSpPr>
        <p:spPr>
          <a:xfrm>
            <a:off x="9175628" y="5291588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−</a:t>
            </a:r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B57CBC54-3A4C-B7D9-84A7-4622007A7DE1}"/>
              </a:ext>
            </a:extLst>
          </p:cNvPr>
          <p:cNvSpPr/>
          <p:nvPr/>
        </p:nvSpPr>
        <p:spPr>
          <a:xfrm>
            <a:off x="9175628" y="5596994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026" grpId="0" animBg="1"/>
      <p:bldP spid="1047" grpId="0" animBg="1"/>
      <p:bldP spid="10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023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519909" y="3367564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365" y="3241418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64" y="4152289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365" y="5771381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878821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54" y="2394068"/>
            <a:ext cx="6086940" cy="6589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DBB76A-764C-109A-8C50-B72AC80E7310}"/>
              </a:ext>
            </a:extLst>
          </p:cNvPr>
          <p:cNvSpPr txBox="1"/>
          <p:nvPr/>
        </p:nvSpPr>
        <p:spPr>
          <a:xfrm>
            <a:off x="332014" y="2397548"/>
            <a:ext cx="2169182" cy="51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Interactions: 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4341</TotalTime>
  <Words>1850</Words>
  <Application>Microsoft Office PowerPoint</Application>
  <PresentationFormat>Widescreen</PresentationFormat>
  <Paragraphs>402</Paragraphs>
  <Slides>44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Applications</vt:lpstr>
      <vt:lpstr>Previous Theories</vt:lpstr>
      <vt:lpstr>Motivations</vt:lpstr>
      <vt:lpstr>Outline</vt:lpstr>
      <vt:lpstr>Model and Theory Development — System</vt:lpstr>
      <vt:lpstr>Model and Theory Development — System</vt:lpstr>
      <vt:lpstr>Model and Theory Development— Interactions</vt:lpstr>
      <vt:lpstr>Model and Theory Development— Partition Function</vt:lpstr>
      <vt:lpstr>Model and Theory Development— Free Energy</vt:lpstr>
      <vt:lpstr>Model and Theory Development — SCF Eqns</vt:lpstr>
      <vt:lpstr>Outline</vt:lpstr>
      <vt:lpstr>Solubility sweep, α=0.40</vt:lpstr>
      <vt:lpstr>Solubility sweep, α = 0.40, cont.</vt:lpstr>
      <vt:lpstr>Solubility at Different Internal Charges</vt:lpstr>
      <vt:lpstr>Internal Structure of xC conformations</vt:lpstr>
      <vt:lpstr>Outline</vt:lpstr>
      <vt:lpstr>Reflectivity — Method </vt:lpstr>
      <vt:lpstr>Reflectivity — Characteristic Spectra</vt:lpstr>
      <vt:lpstr>Outline</vt:lpstr>
      <vt:lpstr>Protein Coarse-graining</vt:lpstr>
      <vt:lpstr>Application to NFH,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Propagator notation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167</cp:revision>
  <dcterms:created xsi:type="dcterms:W3CDTF">2022-03-28T18:43:16Z</dcterms:created>
  <dcterms:modified xsi:type="dcterms:W3CDTF">2022-09-02T21:55:44Z</dcterms:modified>
</cp:coreProperties>
</file>